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iuJDHumouZKA5vixBGyz0D1MTT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8b3f1b4b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118b3f1b4b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8b3f1b4b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118b3f1b4b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"/>
              <a:t>Zoom mapy 2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452350" y="41300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cs" sz="1779"/>
              <a:t>Veronika Kubinova, 2022</a:t>
            </a:r>
            <a:endParaRPr sz="1779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cs" sz="1779"/>
              <a:t>Maps: DOF / Silkeborg OK</a:t>
            </a:r>
            <a:endParaRPr sz="1779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6</a:t>
            </a:r>
            <a:endParaRPr b="1"/>
          </a:p>
        </p:txBody>
      </p:sp>
      <p:pic>
        <p:nvPicPr>
          <p:cNvPr id="106" name="Google Shape;1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1763" y="814388"/>
            <a:ext cx="3800475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7</a:t>
            </a:r>
            <a:endParaRPr b="1"/>
          </a:p>
        </p:txBody>
      </p:sp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0350" y="776288"/>
            <a:ext cx="3543300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8</a:t>
            </a:r>
            <a:endParaRPr b="1"/>
          </a:p>
        </p:txBody>
      </p:sp>
      <p:pic>
        <p:nvPicPr>
          <p:cNvPr id="118" name="Google Shape;1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0838" y="842963"/>
            <a:ext cx="3362325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9</a:t>
            </a:r>
            <a:endParaRPr b="1"/>
          </a:p>
        </p:txBody>
      </p:sp>
      <p:pic>
        <p:nvPicPr>
          <p:cNvPr id="124" name="Google Shape;1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1288" y="733425"/>
            <a:ext cx="3781425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10</a:t>
            </a:r>
            <a:endParaRPr b="1"/>
          </a:p>
        </p:txBody>
      </p:sp>
      <p:pic>
        <p:nvPicPr>
          <p:cNvPr id="130" name="Google Shape;13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188" y="657225"/>
            <a:ext cx="385762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11</a:t>
            </a:r>
            <a:endParaRPr b="1"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0" y="604838"/>
            <a:ext cx="4000500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12</a:t>
            </a:r>
            <a:endParaRPr b="1"/>
          </a:p>
        </p:txBody>
      </p:sp>
      <p:pic>
        <p:nvPicPr>
          <p:cNvPr id="142" name="Google Shape;1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50" y="623888"/>
            <a:ext cx="392430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13</a:t>
            </a:r>
            <a:endParaRPr b="1"/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4163" y="847725"/>
            <a:ext cx="349567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4029600" y="2295450"/>
            <a:ext cx="10848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85714"/>
              <a:buNone/>
            </a:pPr>
            <a:r>
              <a:rPr b="1" lang="cs" sz="2100"/>
              <a:t>KONEC</a:t>
            </a:r>
            <a:endParaRPr b="1" sz="2100"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7152000" y="3814100"/>
            <a:ext cx="17385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b="1" lang="cs"/>
              <a:t>Výsledky</a:t>
            </a:r>
            <a:r>
              <a:rPr b="1" lang="cs"/>
              <a:t> -&gt;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325" y="152400"/>
            <a:ext cx="686951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/>
          <p:nvPr/>
        </p:nvSpPr>
        <p:spPr>
          <a:xfrm>
            <a:off x="4572000" y="234325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1605400" y="388600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2928575" y="2694225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7209550" y="152400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4464825" y="3345575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6720250" y="4045375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2094700" y="2255700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5959550" y="2255700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4019425" y="4523275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7136125" y="2157825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2270950" y="3422225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3401675" y="478750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2633875" y="1305400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7136125" y="1855500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6586800" y="3783938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6988525" y="347975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3289150" y="3048150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1880400" y="2571750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3851525" y="4308725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4663950" y="630300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1392925" y="630288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3714025" y="273163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2953775" y="1613863"/>
            <a:ext cx="447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4840650" y="3645175"/>
            <a:ext cx="399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1980575" y="3783950"/>
            <a:ext cx="399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7"/>
          <p:cNvSpPr txBox="1"/>
          <p:nvPr/>
        </p:nvSpPr>
        <p:spPr>
          <a:xfrm>
            <a:off x="5697575" y="2014075"/>
            <a:ext cx="399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8b3f1b4bc_0_14"/>
          <p:cNvSpPr txBox="1"/>
          <p:nvPr>
            <p:ph idx="1" type="subTitle"/>
          </p:nvPr>
        </p:nvSpPr>
        <p:spPr>
          <a:xfrm>
            <a:off x="1201800" y="1898550"/>
            <a:ext cx="67404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cs" sz="2100">
                <a:solidFill>
                  <a:schemeClr val="dk1"/>
                </a:solidFill>
              </a:rPr>
              <a:t>Máte</a:t>
            </a:r>
            <a:r>
              <a:rPr lang="cs" sz="2100">
                <a:solidFill>
                  <a:schemeClr val="dk1"/>
                </a:solidFill>
              </a:rPr>
              <a:t> </a:t>
            </a:r>
            <a:r>
              <a:rPr b="1" lang="cs" sz="2100">
                <a:solidFill>
                  <a:schemeClr val="dk1"/>
                </a:solidFill>
              </a:rPr>
              <a:t>jednu minutu</a:t>
            </a:r>
            <a:r>
              <a:rPr lang="cs" sz="2100">
                <a:solidFill>
                  <a:schemeClr val="dk1"/>
                </a:solidFill>
              </a:rPr>
              <a:t> na to, abyste si zapamatovali z následující mapy co nejvíce.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879" y="0"/>
            <a:ext cx="73022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8b3f1b4bc_0_19"/>
          <p:cNvSpPr txBox="1"/>
          <p:nvPr>
            <p:ph idx="1" type="subTitle"/>
          </p:nvPr>
        </p:nvSpPr>
        <p:spPr>
          <a:xfrm>
            <a:off x="1081050" y="1622400"/>
            <a:ext cx="69819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cs" sz="2100">
                <a:solidFill>
                  <a:schemeClr val="dk1"/>
                </a:solidFill>
              </a:rPr>
              <a:t>Na následujících slidech je</a:t>
            </a:r>
            <a:r>
              <a:rPr lang="cs" sz="2100">
                <a:solidFill>
                  <a:schemeClr val="dk1"/>
                </a:solidFill>
              </a:rPr>
              <a:t> </a:t>
            </a:r>
            <a:r>
              <a:rPr b="1" lang="cs" sz="2100">
                <a:solidFill>
                  <a:schemeClr val="dk1"/>
                </a:solidFill>
              </a:rPr>
              <a:t>13 výřezů mapy</a:t>
            </a:r>
            <a:r>
              <a:rPr lang="cs" sz="2100">
                <a:solidFill>
                  <a:schemeClr val="dk1"/>
                </a:solidFill>
              </a:rPr>
              <a:t>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lang="cs" sz="2100">
                <a:solidFill>
                  <a:schemeClr val="dk1"/>
                </a:solidFill>
              </a:rPr>
              <a:t>Vaším úkolem je zakreslit oblasti výřezů map na bílý papír tak, aby místo zákresu odpovídalo oblasti v původní mapě.</a:t>
            </a:r>
            <a:endParaRPr sz="3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1</a:t>
            </a:r>
            <a:endParaRPr b="1"/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6349" y="983623"/>
            <a:ext cx="3231300" cy="31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2</a:t>
            </a:r>
            <a:endParaRPr b="1"/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0" y="995363"/>
            <a:ext cx="327660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3</a:t>
            </a:r>
            <a:endParaRPr b="1"/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4138" y="623888"/>
            <a:ext cx="389572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4</a:t>
            </a:r>
            <a:endParaRPr b="1"/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713" y="704850"/>
            <a:ext cx="383857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5</a:t>
            </a:r>
            <a:endParaRPr b="1"/>
          </a:p>
        </p:txBody>
      </p:sp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4638" y="871538"/>
            <a:ext cx="3514725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