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tRmvNWnLZOzegPiE1Y7Yad5m8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8b3f1b4b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18b3f1b4b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8b3f1b4b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118b3f1b4b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Zoom mapy 1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452350" y="4130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cs" sz="1779"/>
              <a:t>Veronika Kubinova, 2022</a:t>
            </a:r>
            <a:endParaRPr sz="1779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cs" sz="1779"/>
              <a:t>Mapy: KOS Slavia Plzeň</a:t>
            </a:r>
            <a:endParaRPr sz="177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6</a:t>
            </a:r>
            <a:endParaRPr b="1"/>
          </a:p>
        </p:txBody>
      </p:sp>
      <p:pic>
        <p:nvPicPr>
          <p:cNvPr id="107" name="Google Shape;1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663" y="661263"/>
            <a:ext cx="384268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7</a:t>
            </a:r>
            <a:endParaRPr b="1"/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625" y="661263"/>
            <a:ext cx="37487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8</a:t>
            </a:r>
            <a:endParaRPr b="1"/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850" y="661263"/>
            <a:ext cx="38582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9</a:t>
            </a:r>
            <a:endParaRPr b="1"/>
          </a:p>
        </p:txBody>
      </p:sp>
      <p:pic>
        <p:nvPicPr>
          <p:cNvPr id="125" name="Google Shape;12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138" y="661263"/>
            <a:ext cx="387172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10</a:t>
            </a:r>
            <a:endParaRPr b="1"/>
          </a:p>
        </p:txBody>
      </p:sp>
      <p:pic>
        <p:nvPicPr>
          <p:cNvPr id="131" name="Google Shape;13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225" y="661263"/>
            <a:ext cx="381355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4029600" y="2295450"/>
            <a:ext cx="1084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85714"/>
              <a:buNone/>
            </a:pPr>
            <a:r>
              <a:rPr b="1" lang="cs" sz="2100"/>
              <a:t>KONEC</a:t>
            </a:r>
            <a:endParaRPr b="1" sz="2100"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7152000" y="3814100"/>
            <a:ext cx="17385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b="1" lang="cs"/>
              <a:t>Výsledky -&gt;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6247600" y="31792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2416025" y="15300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3804425" y="29855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759963" y="81690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6114575" y="1791463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6156500" y="420107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5625275" y="2906025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741400" y="1832350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4429050" y="2371038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1435750" y="858238"/>
            <a:ext cx="489300" cy="4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741400" y="153002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5981125" y="153002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4538938" y="101247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165000" y="333942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942200" y="451712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5457375" y="2691475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6339550" y="3575200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203550" y="1771713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741400" y="2165451"/>
            <a:ext cx="305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755650" y="1166701"/>
            <a:ext cx="447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8b3f1b4bc_0_14"/>
          <p:cNvSpPr txBox="1"/>
          <p:nvPr>
            <p:ph idx="1" type="subTitle"/>
          </p:nvPr>
        </p:nvSpPr>
        <p:spPr>
          <a:xfrm>
            <a:off x="1201800" y="1898550"/>
            <a:ext cx="67404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Máte </a:t>
            </a:r>
            <a:r>
              <a:rPr b="1" lang="cs" sz="2100">
                <a:solidFill>
                  <a:schemeClr val="dk1"/>
                </a:solidFill>
              </a:rPr>
              <a:t>jednu minutu</a:t>
            </a:r>
            <a:r>
              <a:rPr lang="cs" sz="2100">
                <a:solidFill>
                  <a:schemeClr val="dk1"/>
                </a:solidFill>
              </a:rPr>
              <a:t> na to, abyste si zapamatovali z následující mapy co nejvíce.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b3f1b4bc_0_19"/>
          <p:cNvSpPr txBox="1"/>
          <p:nvPr>
            <p:ph idx="1" type="subTitle"/>
          </p:nvPr>
        </p:nvSpPr>
        <p:spPr>
          <a:xfrm>
            <a:off x="1081050" y="1622400"/>
            <a:ext cx="69819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Na následujících slidech je </a:t>
            </a:r>
            <a:r>
              <a:rPr b="1" lang="cs" sz="2100">
                <a:solidFill>
                  <a:schemeClr val="dk1"/>
                </a:solidFill>
              </a:rPr>
              <a:t>13 výřezů mapy</a:t>
            </a:r>
            <a:r>
              <a:rPr lang="cs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cs" sz="2100">
                <a:solidFill>
                  <a:schemeClr val="dk1"/>
                </a:solidFill>
              </a:rPr>
              <a:t>Vaším úkolem je zakreslit oblasti výřezů map na bílý papír tak, aby místo zákresu odpovídalo oblasti v původní mapě.</a:t>
            </a:r>
            <a:endParaRPr sz="3800"/>
          </a:p>
        </p:txBody>
      </p:sp>
      <p:pic>
        <p:nvPicPr>
          <p:cNvPr id="66" name="Google Shape;66;g118b3f1b4b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670875" y="1869150"/>
            <a:ext cx="79407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>
                <a:solidFill>
                  <a:schemeClr val="dk1"/>
                </a:solidFill>
              </a:rPr>
              <a:t>Na následujících slidech je </a:t>
            </a:r>
            <a:r>
              <a:rPr b="1" lang="cs" sz="2100">
                <a:solidFill>
                  <a:schemeClr val="dk1"/>
                </a:solidFill>
              </a:rPr>
              <a:t>10 výřezů mapy</a:t>
            </a:r>
            <a:r>
              <a:rPr lang="cs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>
                <a:solidFill>
                  <a:schemeClr val="dk1"/>
                </a:solidFill>
              </a:rPr>
              <a:t>Vaším úkolem je zakreslit oblasti výřezů map na bílý papír tak, aby místo zákresu odpovídalo oblasti v původní mapě.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1</a:t>
            </a:r>
            <a:endParaRPr b="1"/>
          </a:p>
        </p:txBody>
      </p:sp>
      <p:pic>
        <p:nvPicPr>
          <p:cNvPr id="77" name="Google Shape;7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450" y="661263"/>
            <a:ext cx="38570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2</a:t>
            </a:r>
            <a:endParaRPr b="1"/>
          </a:p>
        </p:txBody>
      </p:sp>
      <p:pic>
        <p:nvPicPr>
          <p:cNvPr id="83" name="Google Shape;8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250" y="661263"/>
            <a:ext cx="383550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3</a:t>
            </a:r>
            <a:endParaRPr b="1"/>
          </a:p>
        </p:txBody>
      </p:sp>
      <p:pic>
        <p:nvPicPr>
          <p:cNvPr id="89" name="Google Shape;8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212" y="661263"/>
            <a:ext cx="383558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4</a:t>
            </a:r>
            <a:endParaRPr b="1"/>
          </a:p>
        </p:txBody>
      </p:sp>
      <p:pic>
        <p:nvPicPr>
          <p:cNvPr id="95" name="Google Shape;9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737" y="661263"/>
            <a:ext cx="384252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/>
              <a:t>5</a:t>
            </a:r>
            <a:endParaRPr b="1"/>
          </a:p>
        </p:txBody>
      </p:sp>
      <p:pic>
        <p:nvPicPr>
          <p:cNvPr id="101" name="Google Shape;10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200" y="661263"/>
            <a:ext cx="379958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