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VFIcyxafyFCY14SBr5ZeFAUnX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744575"/>
            <a:ext cx="85206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"/>
              <a:t>Volby postupů I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1014750" y="1937050"/>
            <a:ext cx="7114500" cy="20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"/>
              <a:t>middle distance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"/>
              <a:t>systém ražení: SIAC (bezkontaktní)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"/>
              <a:t>jízda mimo cesty: zakázána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"/>
              <a:t>běhán mimo cesty: zakázáno</a:t>
            </a:r>
            <a:endParaRPr/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6504500" y="4288300"/>
            <a:ext cx="25233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5000"/>
              <a:buNone/>
            </a:pPr>
            <a:r>
              <a:rPr i="1" lang="cs" sz="1600"/>
              <a:t>Veronika Kubinova, 2022</a:t>
            </a:r>
            <a:endParaRPr i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5000"/>
              <a:buNone/>
            </a:pPr>
            <a:r>
              <a:rPr i="1" lang="cs" sz="1600"/>
              <a:t>Mapa: </a:t>
            </a:r>
            <a:r>
              <a:rPr i="1" lang="cs" sz="1600">
                <a:solidFill>
                  <a:srgbClr val="4D5156"/>
                </a:solidFill>
                <a:highlight>
                  <a:srgbClr val="FFFFFF"/>
                </a:highlight>
              </a:rPr>
              <a:t>© KOS Slavia Plzeň</a:t>
            </a:r>
            <a:endParaRPr i="1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+ 3s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975" y="191300"/>
            <a:ext cx="4934449" cy="457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/>
          <p:nvPr/>
        </p:nvSpPr>
        <p:spPr>
          <a:xfrm>
            <a:off x="1824025" y="1654075"/>
            <a:ext cx="2367825" cy="1904875"/>
          </a:xfrm>
          <a:custGeom>
            <a:rect b="b" l="l" r="r" t="t"/>
            <a:pathLst>
              <a:path extrusionOk="0" h="76195" w="94713">
                <a:moveTo>
                  <a:pt x="94713" y="0"/>
                </a:moveTo>
                <a:cubicBezTo>
                  <a:pt x="85827" y="0"/>
                  <a:pt x="76934" y="7460"/>
                  <a:pt x="72960" y="15408"/>
                </a:cubicBezTo>
                <a:cubicBezTo>
                  <a:pt x="69699" y="21930"/>
                  <a:pt x="62957" y="26108"/>
                  <a:pt x="58912" y="32175"/>
                </a:cubicBezTo>
                <a:cubicBezTo>
                  <a:pt x="54407" y="38932"/>
                  <a:pt x="45743" y="42186"/>
                  <a:pt x="41238" y="48943"/>
                </a:cubicBezTo>
                <a:cubicBezTo>
                  <a:pt x="38910" y="52435"/>
                  <a:pt x="38386" y="57491"/>
                  <a:pt x="34894" y="59819"/>
                </a:cubicBezTo>
                <a:cubicBezTo>
                  <a:pt x="31872" y="61834"/>
                  <a:pt x="27493" y="65005"/>
                  <a:pt x="24471" y="62991"/>
                </a:cubicBezTo>
                <a:cubicBezTo>
                  <a:pt x="22444" y="61640"/>
                  <a:pt x="19247" y="60735"/>
                  <a:pt x="17220" y="62085"/>
                </a:cubicBezTo>
                <a:cubicBezTo>
                  <a:pt x="15318" y="63352"/>
                  <a:pt x="17336" y="66837"/>
                  <a:pt x="16314" y="68882"/>
                </a:cubicBezTo>
                <a:cubicBezTo>
                  <a:pt x="14320" y="72872"/>
                  <a:pt x="7685" y="78381"/>
                  <a:pt x="4531" y="75227"/>
                </a:cubicBezTo>
                <a:cubicBezTo>
                  <a:pt x="1355" y="72051"/>
                  <a:pt x="2009" y="66555"/>
                  <a:pt x="0" y="62538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1812675" y="1790025"/>
            <a:ext cx="2277200" cy="2469100"/>
          </a:xfrm>
          <a:custGeom>
            <a:rect b="b" l="l" r="r" t="t"/>
            <a:pathLst>
              <a:path extrusionOk="0" h="98764" w="91088">
                <a:moveTo>
                  <a:pt x="91088" y="0"/>
                </a:moveTo>
                <a:cubicBezTo>
                  <a:pt x="86114" y="1658"/>
                  <a:pt x="83015" y="6716"/>
                  <a:pt x="79306" y="10423"/>
                </a:cubicBezTo>
                <a:cubicBezTo>
                  <a:pt x="75716" y="14011"/>
                  <a:pt x="69884" y="15263"/>
                  <a:pt x="67070" y="19487"/>
                </a:cubicBezTo>
                <a:cubicBezTo>
                  <a:pt x="63120" y="25417"/>
                  <a:pt x="59696" y="31687"/>
                  <a:pt x="55741" y="37613"/>
                </a:cubicBezTo>
                <a:cubicBezTo>
                  <a:pt x="51883" y="43394"/>
                  <a:pt x="44675" y="46235"/>
                  <a:pt x="40333" y="51662"/>
                </a:cubicBezTo>
                <a:cubicBezTo>
                  <a:pt x="39312" y="52938"/>
                  <a:pt x="36971" y="54238"/>
                  <a:pt x="37614" y="55740"/>
                </a:cubicBezTo>
                <a:cubicBezTo>
                  <a:pt x="43167" y="68701"/>
                  <a:pt x="45723" y="90068"/>
                  <a:pt x="33988" y="97885"/>
                </a:cubicBezTo>
                <a:cubicBezTo>
                  <a:pt x="26697" y="102742"/>
                  <a:pt x="20725" y="86139"/>
                  <a:pt x="15862" y="78852"/>
                </a:cubicBezTo>
                <a:cubicBezTo>
                  <a:pt x="11770" y="72721"/>
                  <a:pt x="5212" y="68656"/>
                  <a:pt x="0" y="63444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+ 4s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204949" cy="4322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1"/>
          <p:cNvSpPr/>
          <p:nvPr/>
        </p:nvSpPr>
        <p:spPr>
          <a:xfrm>
            <a:off x="1212225" y="2228775"/>
            <a:ext cx="4191850" cy="1647875"/>
          </a:xfrm>
          <a:custGeom>
            <a:rect b="b" l="l" r="r" t="t"/>
            <a:pathLst>
              <a:path extrusionOk="0" h="65915" w="167674">
                <a:moveTo>
                  <a:pt x="155891" y="44864"/>
                </a:moveTo>
                <a:cubicBezTo>
                  <a:pt x="159357" y="46019"/>
                  <a:pt x="159890" y="51022"/>
                  <a:pt x="161330" y="54380"/>
                </a:cubicBezTo>
                <a:cubicBezTo>
                  <a:pt x="162596" y="57332"/>
                  <a:pt x="167674" y="58420"/>
                  <a:pt x="167674" y="61631"/>
                </a:cubicBezTo>
                <a:cubicBezTo>
                  <a:pt x="167674" y="64599"/>
                  <a:pt x="161918" y="63082"/>
                  <a:pt x="159064" y="63897"/>
                </a:cubicBezTo>
                <a:cubicBezTo>
                  <a:pt x="144956" y="67927"/>
                  <a:pt x="129429" y="64812"/>
                  <a:pt x="115106" y="61631"/>
                </a:cubicBezTo>
                <a:cubicBezTo>
                  <a:pt x="99497" y="58164"/>
                  <a:pt x="85864" y="48559"/>
                  <a:pt x="70695" y="43504"/>
                </a:cubicBezTo>
                <a:cubicBezTo>
                  <a:pt x="66591" y="42137"/>
                  <a:pt x="63180" y="38777"/>
                  <a:pt x="58913" y="38066"/>
                </a:cubicBezTo>
                <a:cubicBezTo>
                  <a:pt x="53102" y="37098"/>
                  <a:pt x="46904" y="36448"/>
                  <a:pt x="41239" y="38066"/>
                </a:cubicBezTo>
                <a:cubicBezTo>
                  <a:pt x="34171" y="40085"/>
                  <a:pt x="26461" y="44015"/>
                  <a:pt x="19487" y="41691"/>
                </a:cubicBezTo>
                <a:cubicBezTo>
                  <a:pt x="13834" y="39807"/>
                  <a:pt x="12844" y="31729"/>
                  <a:pt x="10423" y="26284"/>
                </a:cubicBezTo>
                <a:cubicBezTo>
                  <a:pt x="6594" y="17672"/>
                  <a:pt x="0" y="9425"/>
                  <a:pt x="0" y="0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046663" y="1066730"/>
            <a:ext cx="4161700" cy="2207450"/>
          </a:xfrm>
          <a:custGeom>
            <a:rect b="b" l="l" r="r" t="t"/>
            <a:pathLst>
              <a:path extrusionOk="0" h="88298" w="166468">
                <a:moveTo>
                  <a:pt x="166468" y="88298"/>
                </a:moveTo>
                <a:cubicBezTo>
                  <a:pt x="161423" y="80730"/>
                  <a:pt x="157436" y="67905"/>
                  <a:pt x="148341" y="67905"/>
                </a:cubicBezTo>
                <a:cubicBezTo>
                  <a:pt x="143960" y="67905"/>
                  <a:pt x="142328" y="79597"/>
                  <a:pt x="138824" y="76968"/>
                </a:cubicBezTo>
                <a:cubicBezTo>
                  <a:pt x="133048" y="72635"/>
                  <a:pt x="132387" y="62429"/>
                  <a:pt x="125682" y="59748"/>
                </a:cubicBezTo>
                <a:cubicBezTo>
                  <a:pt x="118903" y="57038"/>
                  <a:pt x="112389" y="53706"/>
                  <a:pt x="105743" y="50684"/>
                </a:cubicBezTo>
                <a:cubicBezTo>
                  <a:pt x="99434" y="47815"/>
                  <a:pt x="91570" y="48636"/>
                  <a:pt x="85803" y="44793"/>
                </a:cubicBezTo>
                <a:cubicBezTo>
                  <a:pt x="68989" y="33588"/>
                  <a:pt x="49992" y="26056"/>
                  <a:pt x="32329" y="16243"/>
                </a:cubicBezTo>
                <a:cubicBezTo>
                  <a:pt x="26301" y="12894"/>
                  <a:pt x="19719" y="10411"/>
                  <a:pt x="14202" y="6274"/>
                </a:cubicBezTo>
                <a:cubicBezTo>
                  <a:pt x="10361" y="3394"/>
                  <a:pt x="5614" y="-1138"/>
                  <a:pt x="1060" y="382"/>
                </a:cubicBezTo>
                <a:cubicBezTo>
                  <a:pt x="-1393" y="1201"/>
                  <a:pt x="1338" y="5578"/>
                  <a:pt x="1966" y="8086"/>
                </a:cubicBezTo>
                <a:cubicBezTo>
                  <a:pt x="2886" y="11761"/>
                  <a:pt x="1832" y="15773"/>
                  <a:pt x="2873" y="19416"/>
                </a:cubicBezTo>
                <a:cubicBezTo>
                  <a:pt x="4711" y="25849"/>
                  <a:pt x="8843" y="31416"/>
                  <a:pt x="12389" y="37089"/>
                </a:cubicBezTo>
                <a:cubicBezTo>
                  <a:pt x="13478" y="38831"/>
                  <a:pt x="16040" y="42061"/>
                  <a:pt x="14202" y="4298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6981900" y="2016625"/>
            <a:ext cx="17178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Red: OK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50" y="927575"/>
            <a:ext cx="6677100" cy="368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/>
          <p:nvPr/>
        </p:nvSpPr>
        <p:spPr>
          <a:xfrm>
            <a:off x="857925" y="2197875"/>
            <a:ext cx="5161375" cy="2060125"/>
          </a:xfrm>
          <a:custGeom>
            <a:rect b="b" l="l" r="r" t="t"/>
            <a:pathLst>
              <a:path extrusionOk="0" h="82405" w="206455">
                <a:moveTo>
                  <a:pt x="191238" y="0"/>
                </a:moveTo>
                <a:cubicBezTo>
                  <a:pt x="194903" y="7326"/>
                  <a:pt x="196542" y="15633"/>
                  <a:pt x="200755" y="22659"/>
                </a:cubicBezTo>
                <a:cubicBezTo>
                  <a:pt x="202980" y="26368"/>
                  <a:pt x="207242" y="30245"/>
                  <a:pt x="206193" y="34441"/>
                </a:cubicBezTo>
                <a:cubicBezTo>
                  <a:pt x="204558" y="40985"/>
                  <a:pt x="199634" y="46439"/>
                  <a:pt x="194864" y="51209"/>
                </a:cubicBezTo>
                <a:cubicBezTo>
                  <a:pt x="187843" y="58230"/>
                  <a:pt x="186495" y="70177"/>
                  <a:pt x="178550" y="76133"/>
                </a:cubicBezTo>
                <a:cubicBezTo>
                  <a:pt x="167559" y="84372"/>
                  <a:pt x="151500" y="82024"/>
                  <a:pt x="137764" y="82024"/>
                </a:cubicBezTo>
                <a:cubicBezTo>
                  <a:pt x="122831" y="82024"/>
                  <a:pt x="105774" y="84423"/>
                  <a:pt x="93353" y="76133"/>
                </a:cubicBezTo>
                <a:cubicBezTo>
                  <a:pt x="87070" y="71939"/>
                  <a:pt x="78702" y="80665"/>
                  <a:pt x="71148" y="80665"/>
                </a:cubicBezTo>
                <a:cubicBezTo>
                  <a:pt x="55765" y="80665"/>
                  <a:pt x="40366" y="78231"/>
                  <a:pt x="25377" y="74774"/>
                </a:cubicBezTo>
                <a:cubicBezTo>
                  <a:pt x="17087" y="72862"/>
                  <a:pt x="7609" y="75860"/>
                  <a:pt x="0" y="72055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+ 3s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475" y="736963"/>
            <a:ext cx="424815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/>
          <p:nvPr/>
        </p:nvSpPr>
        <p:spPr>
          <a:xfrm>
            <a:off x="2306350" y="1302875"/>
            <a:ext cx="1738200" cy="2135250"/>
          </a:xfrm>
          <a:custGeom>
            <a:rect b="b" l="l" r="r" t="t"/>
            <a:pathLst>
              <a:path extrusionOk="0" h="85410" w="69528">
                <a:moveTo>
                  <a:pt x="69528" y="68882"/>
                </a:moveTo>
                <a:cubicBezTo>
                  <a:pt x="69528" y="72463"/>
                  <a:pt x="66145" y="75196"/>
                  <a:pt x="64543" y="78398"/>
                </a:cubicBezTo>
                <a:cubicBezTo>
                  <a:pt x="63485" y="80513"/>
                  <a:pt x="63665" y="84170"/>
                  <a:pt x="61371" y="84743"/>
                </a:cubicBezTo>
                <a:cubicBezTo>
                  <a:pt x="50338" y="87500"/>
                  <a:pt x="38496" y="80622"/>
                  <a:pt x="28743" y="74773"/>
                </a:cubicBezTo>
                <a:cubicBezTo>
                  <a:pt x="20611" y="69896"/>
                  <a:pt x="8148" y="71482"/>
                  <a:pt x="2459" y="63897"/>
                </a:cubicBezTo>
                <a:cubicBezTo>
                  <a:pt x="-5236" y="53637"/>
                  <a:pt x="7668" y="38645"/>
                  <a:pt x="12429" y="26737"/>
                </a:cubicBezTo>
                <a:cubicBezTo>
                  <a:pt x="13808" y="23287"/>
                  <a:pt x="19076" y="20090"/>
                  <a:pt x="17414" y="16767"/>
                </a:cubicBezTo>
                <a:cubicBezTo>
                  <a:pt x="16383" y="14705"/>
                  <a:pt x="12963" y="14943"/>
                  <a:pt x="11522" y="13142"/>
                </a:cubicBezTo>
                <a:cubicBezTo>
                  <a:pt x="8745" y="9671"/>
                  <a:pt x="7850" y="4217"/>
                  <a:pt x="9256" y="0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2599516" y="1305975"/>
            <a:ext cx="1574775" cy="1767375"/>
          </a:xfrm>
          <a:custGeom>
            <a:rect b="b" l="l" r="r" t="t"/>
            <a:pathLst>
              <a:path extrusionOk="0" h="70695" w="62991">
                <a:moveTo>
                  <a:pt x="62991" y="59365"/>
                </a:moveTo>
                <a:cubicBezTo>
                  <a:pt x="52728" y="60650"/>
                  <a:pt x="42317" y="60963"/>
                  <a:pt x="32175" y="62991"/>
                </a:cubicBezTo>
                <a:cubicBezTo>
                  <a:pt x="29093" y="63607"/>
                  <a:pt x="29880" y="70695"/>
                  <a:pt x="26737" y="70695"/>
                </a:cubicBezTo>
                <a:cubicBezTo>
                  <a:pt x="23678" y="70695"/>
                  <a:pt x="21422" y="67620"/>
                  <a:pt x="19033" y="65710"/>
                </a:cubicBezTo>
                <a:cubicBezTo>
                  <a:pt x="14126" y="61786"/>
                  <a:pt x="6034" y="62127"/>
                  <a:pt x="2266" y="57100"/>
                </a:cubicBezTo>
                <a:cubicBezTo>
                  <a:pt x="-5986" y="46091"/>
                  <a:pt x="11512" y="31180"/>
                  <a:pt x="15861" y="18127"/>
                </a:cubicBezTo>
                <a:cubicBezTo>
                  <a:pt x="17147" y="14268"/>
                  <a:pt x="21681" y="10656"/>
                  <a:pt x="20393" y="6798"/>
                </a:cubicBezTo>
                <a:cubicBezTo>
                  <a:pt x="19080" y="2863"/>
                  <a:pt x="11282" y="3935"/>
                  <a:pt x="9970" y="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idx="1" type="body"/>
          </p:nvPr>
        </p:nvSpPr>
        <p:spPr>
          <a:xfrm>
            <a:off x="5505150" y="1336850"/>
            <a:ext cx="2322600" cy="29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+ 2s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6" name="Google Shape;1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75" y="747713"/>
            <a:ext cx="4010025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4"/>
          <p:cNvSpPr/>
          <p:nvPr/>
        </p:nvSpPr>
        <p:spPr>
          <a:xfrm>
            <a:off x="1895130" y="1914650"/>
            <a:ext cx="1266675" cy="1416175"/>
          </a:xfrm>
          <a:custGeom>
            <a:rect b="b" l="l" r="r" t="t"/>
            <a:pathLst>
              <a:path extrusionOk="0" h="56647" w="50667">
                <a:moveTo>
                  <a:pt x="49724" y="56647"/>
                </a:moveTo>
                <a:cubicBezTo>
                  <a:pt x="49724" y="53021"/>
                  <a:pt x="51736" y="48786"/>
                  <a:pt x="49724" y="45770"/>
                </a:cubicBezTo>
                <a:cubicBezTo>
                  <a:pt x="48718" y="44262"/>
                  <a:pt x="46099" y="45770"/>
                  <a:pt x="44286" y="45770"/>
                </a:cubicBezTo>
                <a:cubicBezTo>
                  <a:pt x="36425" y="45770"/>
                  <a:pt x="27753" y="48378"/>
                  <a:pt x="20721" y="44864"/>
                </a:cubicBezTo>
                <a:cubicBezTo>
                  <a:pt x="15877" y="42443"/>
                  <a:pt x="17624" y="34242"/>
                  <a:pt x="14376" y="29909"/>
                </a:cubicBezTo>
                <a:cubicBezTo>
                  <a:pt x="10227" y="24374"/>
                  <a:pt x="6593" y="18423"/>
                  <a:pt x="3500" y="12236"/>
                </a:cubicBezTo>
                <a:cubicBezTo>
                  <a:pt x="2503" y="10241"/>
                  <a:pt x="-909" y="8200"/>
                  <a:pt x="328" y="6344"/>
                </a:cubicBezTo>
                <a:cubicBezTo>
                  <a:pt x="1573" y="4475"/>
                  <a:pt x="5517" y="6005"/>
                  <a:pt x="6672" y="4079"/>
                </a:cubicBezTo>
                <a:cubicBezTo>
                  <a:pt x="7376" y="2906"/>
                  <a:pt x="6513" y="1224"/>
                  <a:pt x="7125" y="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2240100" y="2061925"/>
            <a:ext cx="1492625" cy="1030975"/>
          </a:xfrm>
          <a:custGeom>
            <a:rect b="b" l="l" r="r" t="t"/>
            <a:pathLst>
              <a:path extrusionOk="0" h="41239" w="59705">
                <a:moveTo>
                  <a:pt x="41692" y="41239"/>
                </a:moveTo>
                <a:cubicBezTo>
                  <a:pt x="46382" y="41239"/>
                  <a:pt x="50737" y="38751"/>
                  <a:pt x="55287" y="37614"/>
                </a:cubicBezTo>
                <a:cubicBezTo>
                  <a:pt x="56468" y="37319"/>
                  <a:pt x="58182" y="38134"/>
                  <a:pt x="58912" y="37160"/>
                </a:cubicBezTo>
                <a:cubicBezTo>
                  <a:pt x="61177" y="34138"/>
                  <a:pt x="58005" y="29306"/>
                  <a:pt x="55740" y="26284"/>
                </a:cubicBezTo>
                <a:cubicBezTo>
                  <a:pt x="52039" y="21346"/>
                  <a:pt x="43877" y="22549"/>
                  <a:pt x="38519" y="19487"/>
                </a:cubicBezTo>
                <a:cubicBezTo>
                  <a:pt x="26026" y="12347"/>
                  <a:pt x="11969" y="7988"/>
                  <a:pt x="0" y="0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+ 2s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050" y="481013"/>
            <a:ext cx="5848350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/>
          <p:nvPr/>
        </p:nvSpPr>
        <p:spPr>
          <a:xfrm>
            <a:off x="1985725" y="828352"/>
            <a:ext cx="2866325" cy="2392275"/>
          </a:xfrm>
          <a:custGeom>
            <a:rect b="b" l="l" r="r" t="t"/>
            <a:pathLst>
              <a:path extrusionOk="0" h="95691" w="114653">
                <a:moveTo>
                  <a:pt x="0" y="95691"/>
                </a:moveTo>
                <a:cubicBezTo>
                  <a:pt x="6767" y="94000"/>
                  <a:pt x="13173" y="91038"/>
                  <a:pt x="19940" y="89347"/>
                </a:cubicBezTo>
                <a:cubicBezTo>
                  <a:pt x="29101" y="87058"/>
                  <a:pt x="42370" y="93275"/>
                  <a:pt x="48036" y="85721"/>
                </a:cubicBezTo>
                <a:cubicBezTo>
                  <a:pt x="50213" y="82818"/>
                  <a:pt x="47583" y="78473"/>
                  <a:pt x="47583" y="74845"/>
                </a:cubicBezTo>
                <a:cubicBezTo>
                  <a:pt x="47583" y="64116"/>
                  <a:pt x="46970" y="53291"/>
                  <a:pt x="48490" y="42670"/>
                </a:cubicBezTo>
                <a:cubicBezTo>
                  <a:pt x="49275" y="37186"/>
                  <a:pt x="47230" y="29680"/>
                  <a:pt x="51662" y="26356"/>
                </a:cubicBezTo>
                <a:cubicBezTo>
                  <a:pt x="61014" y="19342"/>
                  <a:pt x="73656" y="17884"/>
                  <a:pt x="83384" y="11401"/>
                </a:cubicBezTo>
                <a:cubicBezTo>
                  <a:pt x="89075" y="7608"/>
                  <a:pt x="95587" y="-3126"/>
                  <a:pt x="101058" y="978"/>
                </a:cubicBezTo>
                <a:cubicBezTo>
                  <a:pt x="106107" y="4766"/>
                  <a:pt x="104723" y="13172"/>
                  <a:pt x="107855" y="18652"/>
                </a:cubicBezTo>
                <a:cubicBezTo>
                  <a:pt x="110369" y="23051"/>
                  <a:pt x="114653" y="27180"/>
                  <a:pt x="114653" y="32247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2084600" y="1858000"/>
            <a:ext cx="3256350" cy="1828225"/>
          </a:xfrm>
          <a:custGeom>
            <a:rect b="b" l="l" r="r" t="t"/>
            <a:pathLst>
              <a:path extrusionOk="0" h="73129" w="130254">
                <a:moveTo>
                  <a:pt x="0" y="63897"/>
                </a:moveTo>
                <a:cubicBezTo>
                  <a:pt x="8043" y="62435"/>
                  <a:pt x="15584" y="58873"/>
                  <a:pt x="23565" y="57100"/>
                </a:cubicBezTo>
                <a:cubicBezTo>
                  <a:pt x="33222" y="54954"/>
                  <a:pt x="43263" y="55100"/>
                  <a:pt x="53021" y="53474"/>
                </a:cubicBezTo>
                <a:cubicBezTo>
                  <a:pt x="59901" y="52328"/>
                  <a:pt x="67391" y="49073"/>
                  <a:pt x="73867" y="51662"/>
                </a:cubicBezTo>
                <a:cubicBezTo>
                  <a:pt x="87994" y="57310"/>
                  <a:pt x="100797" y="66553"/>
                  <a:pt x="115558" y="70242"/>
                </a:cubicBezTo>
                <a:cubicBezTo>
                  <a:pt x="119413" y="71206"/>
                  <a:pt x="124532" y="74865"/>
                  <a:pt x="127341" y="72054"/>
                </a:cubicBezTo>
                <a:cubicBezTo>
                  <a:pt x="132574" y="66818"/>
                  <a:pt x="129245" y="57109"/>
                  <a:pt x="127794" y="49849"/>
                </a:cubicBezTo>
                <a:cubicBezTo>
                  <a:pt x="125923" y="40488"/>
                  <a:pt x="127399" y="30660"/>
                  <a:pt x="125528" y="21299"/>
                </a:cubicBezTo>
                <a:cubicBezTo>
                  <a:pt x="123991" y="13612"/>
                  <a:pt x="115558" y="7839"/>
                  <a:pt x="115558" y="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>
            <p:ph idx="1" type="body"/>
          </p:nvPr>
        </p:nvSpPr>
        <p:spPr>
          <a:xfrm>
            <a:off x="5384600" y="1152475"/>
            <a:ext cx="3447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 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0050" y="786825"/>
            <a:ext cx="3248025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/>
          <p:nvPr/>
        </p:nvSpPr>
        <p:spPr>
          <a:xfrm>
            <a:off x="2071455" y="1679850"/>
            <a:ext cx="1071875" cy="1189575"/>
          </a:xfrm>
          <a:custGeom>
            <a:rect b="b" l="l" r="r" t="t"/>
            <a:pathLst>
              <a:path extrusionOk="0" h="47583" w="42875">
                <a:moveTo>
                  <a:pt x="19764" y="47583"/>
                </a:moveTo>
                <a:cubicBezTo>
                  <a:pt x="14124" y="41943"/>
                  <a:pt x="9685" y="35186"/>
                  <a:pt x="5262" y="28549"/>
                </a:cubicBezTo>
                <a:cubicBezTo>
                  <a:pt x="3389" y="25738"/>
                  <a:pt x="-1659" y="21873"/>
                  <a:pt x="730" y="19486"/>
                </a:cubicBezTo>
                <a:cubicBezTo>
                  <a:pt x="2521" y="17696"/>
                  <a:pt x="5610" y="18109"/>
                  <a:pt x="7981" y="17220"/>
                </a:cubicBezTo>
                <a:cubicBezTo>
                  <a:pt x="16843" y="13899"/>
                  <a:pt x="25938" y="10688"/>
                  <a:pt x="33812" y="5438"/>
                </a:cubicBezTo>
                <a:cubicBezTo>
                  <a:pt x="36743" y="3483"/>
                  <a:pt x="41299" y="3151"/>
                  <a:pt x="42875" y="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+ 4s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00FF00"/>
                </a:solidFill>
              </a:rPr>
              <a:t>Zelená</a:t>
            </a:r>
            <a:r>
              <a:rPr lang="cs">
                <a:solidFill>
                  <a:srgbClr val="00FF00"/>
                </a:solidFill>
              </a:rPr>
              <a:t>: stejně jako červená +2s každá z odchylek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rgbClr val="FF9900"/>
                </a:solidFill>
              </a:rPr>
              <a:t>Oranžová</a:t>
            </a:r>
            <a:r>
              <a:rPr lang="cs">
                <a:solidFill>
                  <a:srgbClr val="FF9900"/>
                </a:solidFill>
              </a:rPr>
              <a:t>: + 6s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250" y="152400"/>
            <a:ext cx="373958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/>
          <p:nvPr/>
        </p:nvSpPr>
        <p:spPr>
          <a:xfrm>
            <a:off x="1800947" y="634450"/>
            <a:ext cx="1172175" cy="3919925"/>
          </a:xfrm>
          <a:custGeom>
            <a:rect b="b" l="l" r="r" t="t"/>
            <a:pathLst>
              <a:path extrusionOk="0" h="156797" w="46887">
                <a:moveTo>
                  <a:pt x="7267" y="156797"/>
                </a:moveTo>
                <a:cubicBezTo>
                  <a:pt x="10468" y="153596"/>
                  <a:pt x="15111" y="152003"/>
                  <a:pt x="19503" y="150906"/>
                </a:cubicBezTo>
                <a:cubicBezTo>
                  <a:pt x="22348" y="150195"/>
                  <a:pt x="23877" y="146496"/>
                  <a:pt x="26753" y="145921"/>
                </a:cubicBezTo>
                <a:cubicBezTo>
                  <a:pt x="29485" y="145375"/>
                  <a:pt x="33665" y="146599"/>
                  <a:pt x="34911" y="144108"/>
                </a:cubicBezTo>
                <a:cubicBezTo>
                  <a:pt x="40382" y="133171"/>
                  <a:pt x="27700" y="119671"/>
                  <a:pt x="19050" y="111027"/>
                </a:cubicBezTo>
                <a:cubicBezTo>
                  <a:pt x="16613" y="108592"/>
                  <a:pt x="12172" y="107880"/>
                  <a:pt x="10892" y="104682"/>
                </a:cubicBezTo>
                <a:cubicBezTo>
                  <a:pt x="10182" y="102908"/>
                  <a:pt x="12975" y="101136"/>
                  <a:pt x="12705" y="99244"/>
                </a:cubicBezTo>
                <a:cubicBezTo>
                  <a:pt x="12320" y="96548"/>
                  <a:pt x="9391" y="94882"/>
                  <a:pt x="8173" y="92447"/>
                </a:cubicBezTo>
                <a:cubicBezTo>
                  <a:pt x="5672" y="87448"/>
                  <a:pt x="10374" y="80817"/>
                  <a:pt x="8173" y="75679"/>
                </a:cubicBezTo>
                <a:cubicBezTo>
                  <a:pt x="4635" y="67420"/>
                  <a:pt x="-1714" y="58565"/>
                  <a:pt x="469" y="49849"/>
                </a:cubicBezTo>
                <a:cubicBezTo>
                  <a:pt x="864" y="48271"/>
                  <a:pt x="3491" y="48641"/>
                  <a:pt x="5001" y="48036"/>
                </a:cubicBezTo>
                <a:cubicBezTo>
                  <a:pt x="7071" y="47207"/>
                  <a:pt x="7736" y="44332"/>
                  <a:pt x="8173" y="42145"/>
                </a:cubicBezTo>
                <a:cubicBezTo>
                  <a:pt x="9655" y="34733"/>
                  <a:pt x="5434" y="26819"/>
                  <a:pt x="7267" y="19486"/>
                </a:cubicBezTo>
                <a:cubicBezTo>
                  <a:pt x="7941" y="16792"/>
                  <a:pt x="10936" y="15261"/>
                  <a:pt x="13158" y="13595"/>
                </a:cubicBezTo>
                <a:cubicBezTo>
                  <a:pt x="15505" y="11836"/>
                  <a:pt x="18949" y="12588"/>
                  <a:pt x="21769" y="11782"/>
                </a:cubicBezTo>
                <a:cubicBezTo>
                  <a:pt x="27892" y="10033"/>
                  <a:pt x="33265" y="6077"/>
                  <a:pt x="39442" y="4531"/>
                </a:cubicBezTo>
                <a:cubicBezTo>
                  <a:pt x="42084" y="3870"/>
                  <a:pt x="48910" y="534"/>
                  <a:pt x="46240" y="0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2095925" y="747725"/>
            <a:ext cx="1933700" cy="3829300"/>
          </a:xfrm>
          <a:custGeom>
            <a:rect b="b" l="l" r="r" t="t"/>
            <a:pathLst>
              <a:path extrusionOk="0" h="153172" w="77348">
                <a:moveTo>
                  <a:pt x="0" y="153172"/>
                </a:moveTo>
                <a:cubicBezTo>
                  <a:pt x="3378" y="153172"/>
                  <a:pt x="6042" y="150151"/>
                  <a:pt x="9063" y="148641"/>
                </a:cubicBezTo>
                <a:cubicBezTo>
                  <a:pt x="16110" y="145119"/>
                  <a:pt x="22446" y="140320"/>
                  <a:pt x="29003" y="135952"/>
                </a:cubicBezTo>
                <a:cubicBezTo>
                  <a:pt x="31530" y="134269"/>
                  <a:pt x="31592" y="129415"/>
                  <a:pt x="29909" y="126888"/>
                </a:cubicBezTo>
                <a:cubicBezTo>
                  <a:pt x="27446" y="123191"/>
                  <a:pt x="31524" y="117896"/>
                  <a:pt x="33988" y="114200"/>
                </a:cubicBezTo>
                <a:cubicBezTo>
                  <a:pt x="35750" y="111558"/>
                  <a:pt x="39757" y="111541"/>
                  <a:pt x="42598" y="110121"/>
                </a:cubicBezTo>
                <a:cubicBezTo>
                  <a:pt x="45954" y="108443"/>
                  <a:pt x="46631" y="103441"/>
                  <a:pt x="49849" y="101511"/>
                </a:cubicBezTo>
                <a:cubicBezTo>
                  <a:pt x="51792" y="100346"/>
                  <a:pt x="54843" y="99654"/>
                  <a:pt x="55287" y="97432"/>
                </a:cubicBezTo>
                <a:cubicBezTo>
                  <a:pt x="56524" y="91244"/>
                  <a:pt x="39097" y="88634"/>
                  <a:pt x="42598" y="83384"/>
                </a:cubicBezTo>
                <a:cubicBezTo>
                  <a:pt x="44739" y="80172"/>
                  <a:pt x="50156" y="80507"/>
                  <a:pt x="52568" y="77493"/>
                </a:cubicBezTo>
                <a:cubicBezTo>
                  <a:pt x="57473" y="71363"/>
                  <a:pt x="60836" y="64120"/>
                  <a:pt x="64350" y="57100"/>
                </a:cubicBezTo>
                <a:cubicBezTo>
                  <a:pt x="65787" y="54228"/>
                  <a:pt x="70165" y="53629"/>
                  <a:pt x="71601" y="50756"/>
                </a:cubicBezTo>
                <a:cubicBezTo>
                  <a:pt x="73897" y="46162"/>
                  <a:pt x="70356" y="40331"/>
                  <a:pt x="71601" y="35348"/>
                </a:cubicBezTo>
                <a:cubicBezTo>
                  <a:pt x="72129" y="33234"/>
                  <a:pt x="74698" y="32024"/>
                  <a:pt x="75226" y="29910"/>
                </a:cubicBezTo>
                <a:cubicBezTo>
                  <a:pt x="75739" y="27858"/>
                  <a:pt x="74053" y="25325"/>
                  <a:pt x="75226" y="23565"/>
                </a:cubicBezTo>
                <a:cubicBezTo>
                  <a:pt x="75902" y="22552"/>
                  <a:pt x="78053" y="21068"/>
                  <a:pt x="77039" y="20393"/>
                </a:cubicBezTo>
                <a:cubicBezTo>
                  <a:pt x="71354" y="16606"/>
                  <a:pt x="63410" y="17564"/>
                  <a:pt x="57553" y="14049"/>
                </a:cubicBezTo>
                <a:cubicBezTo>
                  <a:pt x="52990" y="11311"/>
                  <a:pt x="48173" y="8749"/>
                  <a:pt x="44411" y="4985"/>
                </a:cubicBezTo>
                <a:cubicBezTo>
                  <a:pt x="42750" y="3323"/>
                  <a:pt x="41776" y="0"/>
                  <a:pt x="39426" y="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2955873" y="781725"/>
            <a:ext cx="930075" cy="827025"/>
          </a:xfrm>
          <a:custGeom>
            <a:rect b="b" l="l" r="r" t="t"/>
            <a:pathLst>
              <a:path extrusionOk="0" h="33081" w="37203">
                <a:moveTo>
                  <a:pt x="2762" y="0"/>
                </a:moveTo>
                <a:cubicBezTo>
                  <a:pt x="1304" y="2917"/>
                  <a:pt x="-962" y="6599"/>
                  <a:pt x="496" y="9516"/>
                </a:cubicBezTo>
                <a:cubicBezTo>
                  <a:pt x="1463" y="11451"/>
                  <a:pt x="4335" y="11551"/>
                  <a:pt x="6387" y="12235"/>
                </a:cubicBezTo>
                <a:cubicBezTo>
                  <a:pt x="10243" y="13521"/>
                  <a:pt x="12199" y="17954"/>
                  <a:pt x="15451" y="20393"/>
                </a:cubicBezTo>
                <a:cubicBezTo>
                  <a:pt x="17721" y="22096"/>
                  <a:pt x="20884" y="22316"/>
                  <a:pt x="23155" y="24018"/>
                </a:cubicBezTo>
                <a:cubicBezTo>
                  <a:pt x="27614" y="27360"/>
                  <a:pt x="31630" y="33081"/>
                  <a:pt x="37203" y="33081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3568725" y="2209225"/>
            <a:ext cx="546600" cy="872350"/>
          </a:xfrm>
          <a:custGeom>
            <a:rect b="b" l="l" r="r" t="t"/>
            <a:pathLst>
              <a:path extrusionOk="0" h="34894" w="21864">
                <a:moveTo>
                  <a:pt x="0" y="34894"/>
                </a:moveTo>
                <a:cubicBezTo>
                  <a:pt x="1815" y="31870"/>
                  <a:pt x="5296" y="30125"/>
                  <a:pt x="7251" y="27190"/>
                </a:cubicBezTo>
                <a:cubicBezTo>
                  <a:pt x="10066" y="22964"/>
                  <a:pt x="11365" y="17640"/>
                  <a:pt x="14955" y="14048"/>
                </a:cubicBezTo>
                <a:cubicBezTo>
                  <a:pt x="17146" y="11856"/>
                  <a:pt x="21144" y="10742"/>
                  <a:pt x="21752" y="7703"/>
                </a:cubicBezTo>
                <a:cubicBezTo>
                  <a:pt x="22647" y="3225"/>
                  <a:pt x="14990" y="0"/>
                  <a:pt x="10423" y="0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2702296" y="2186550"/>
            <a:ext cx="889075" cy="793050"/>
          </a:xfrm>
          <a:custGeom>
            <a:rect b="b" l="l" r="r" t="t"/>
            <a:pathLst>
              <a:path extrusionOk="0" h="31722" w="35563">
                <a:moveTo>
                  <a:pt x="14718" y="31722"/>
                </a:moveTo>
                <a:cubicBezTo>
                  <a:pt x="11035" y="28039"/>
                  <a:pt x="5781" y="26349"/>
                  <a:pt x="1122" y="24018"/>
                </a:cubicBezTo>
                <a:cubicBezTo>
                  <a:pt x="518" y="23716"/>
                  <a:pt x="-216" y="22725"/>
                  <a:pt x="216" y="22206"/>
                </a:cubicBezTo>
                <a:cubicBezTo>
                  <a:pt x="5495" y="15871"/>
                  <a:pt x="15370" y="15369"/>
                  <a:pt x="21968" y="10423"/>
                </a:cubicBezTo>
                <a:cubicBezTo>
                  <a:pt x="26537" y="6998"/>
                  <a:pt x="29853" y="0"/>
                  <a:pt x="35563" y="0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815091" y="1427500"/>
            <a:ext cx="1144875" cy="3126875"/>
          </a:xfrm>
          <a:custGeom>
            <a:rect b="b" l="l" r="r" t="t"/>
            <a:pathLst>
              <a:path extrusionOk="0" h="125075" w="45795">
                <a:moveTo>
                  <a:pt x="43529" y="125075"/>
                </a:moveTo>
                <a:cubicBezTo>
                  <a:pt x="32612" y="116586"/>
                  <a:pt x="18127" y="114043"/>
                  <a:pt x="5009" y="109667"/>
                </a:cubicBezTo>
                <a:cubicBezTo>
                  <a:pt x="2305" y="108765"/>
                  <a:pt x="-1102" y="104788"/>
                  <a:pt x="478" y="102416"/>
                </a:cubicBezTo>
                <a:cubicBezTo>
                  <a:pt x="3700" y="97580"/>
                  <a:pt x="10372" y="96096"/>
                  <a:pt x="15885" y="94259"/>
                </a:cubicBezTo>
                <a:cubicBezTo>
                  <a:pt x="22570" y="92031"/>
                  <a:pt x="28375" y="87611"/>
                  <a:pt x="34012" y="83383"/>
                </a:cubicBezTo>
                <a:cubicBezTo>
                  <a:pt x="37775" y="80560"/>
                  <a:pt x="43295" y="78431"/>
                  <a:pt x="44435" y="73867"/>
                </a:cubicBezTo>
                <a:cubicBezTo>
                  <a:pt x="45219" y="70731"/>
                  <a:pt x="39989" y="69055"/>
                  <a:pt x="38544" y="66163"/>
                </a:cubicBezTo>
                <a:cubicBezTo>
                  <a:pt x="33152" y="55373"/>
                  <a:pt x="27873" y="44330"/>
                  <a:pt x="24949" y="32628"/>
                </a:cubicBezTo>
                <a:cubicBezTo>
                  <a:pt x="23923" y="28522"/>
                  <a:pt x="28814" y="24745"/>
                  <a:pt x="32200" y="22205"/>
                </a:cubicBezTo>
                <a:cubicBezTo>
                  <a:pt x="33655" y="21114"/>
                  <a:pt x="36351" y="23037"/>
                  <a:pt x="37638" y="21752"/>
                </a:cubicBezTo>
                <a:cubicBezTo>
                  <a:pt x="40781" y="18612"/>
                  <a:pt x="30417" y="12205"/>
                  <a:pt x="33559" y="9063"/>
                </a:cubicBezTo>
                <a:cubicBezTo>
                  <a:pt x="35012" y="7610"/>
                  <a:pt x="38532" y="9088"/>
                  <a:pt x="39450" y="7250"/>
                </a:cubicBezTo>
                <a:cubicBezTo>
                  <a:pt x="40886" y="4377"/>
                  <a:pt x="42584" y="0"/>
                  <a:pt x="45795" y="0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idx="1" type="body"/>
          </p:nvPr>
        </p:nvSpPr>
        <p:spPr>
          <a:xfrm>
            <a:off x="6509750" y="1733375"/>
            <a:ext cx="2322600" cy="28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+ 4s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50" y="832150"/>
            <a:ext cx="6204952" cy="361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/>
          <p:nvPr/>
        </p:nvSpPr>
        <p:spPr>
          <a:xfrm>
            <a:off x="1650975" y="1683691"/>
            <a:ext cx="3761325" cy="1333000"/>
          </a:xfrm>
          <a:custGeom>
            <a:rect b="b" l="l" r="r" t="t"/>
            <a:pathLst>
              <a:path extrusionOk="0" h="53320" w="150453">
                <a:moveTo>
                  <a:pt x="0" y="53320"/>
                </a:moveTo>
                <a:cubicBezTo>
                  <a:pt x="3398" y="49919"/>
                  <a:pt x="5506" y="44682"/>
                  <a:pt x="9970" y="42897"/>
                </a:cubicBezTo>
                <a:cubicBezTo>
                  <a:pt x="14772" y="40977"/>
                  <a:pt x="20259" y="40353"/>
                  <a:pt x="25378" y="41084"/>
                </a:cubicBezTo>
                <a:cubicBezTo>
                  <a:pt x="32408" y="42088"/>
                  <a:pt x="38957" y="53637"/>
                  <a:pt x="44864" y="49695"/>
                </a:cubicBezTo>
                <a:cubicBezTo>
                  <a:pt x="47255" y="48099"/>
                  <a:pt x="44911" y="43929"/>
                  <a:pt x="45317" y="41084"/>
                </a:cubicBezTo>
                <a:cubicBezTo>
                  <a:pt x="45900" y="37002"/>
                  <a:pt x="48292" y="33122"/>
                  <a:pt x="51208" y="30208"/>
                </a:cubicBezTo>
                <a:cubicBezTo>
                  <a:pt x="61453" y="19970"/>
                  <a:pt x="75261" y="13542"/>
                  <a:pt x="88822" y="8456"/>
                </a:cubicBezTo>
                <a:cubicBezTo>
                  <a:pt x="94593" y="6291"/>
                  <a:pt x="100724" y="5183"/>
                  <a:pt x="106495" y="3018"/>
                </a:cubicBezTo>
                <a:cubicBezTo>
                  <a:pt x="109001" y="2078"/>
                  <a:pt x="112714" y="-1475"/>
                  <a:pt x="114199" y="752"/>
                </a:cubicBezTo>
                <a:cubicBezTo>
                  <a:pt x="115366" y="2503"/>
                  <a:pt x="112443" y="4602"/>
                  <a:pt x="111933" y="6643"/>
                </a:cubicBezTo>
                <a:cubicBezTo>
                  <a:pt x="109879" y="14862"/>
                  <a:pt x="98629" y="22631"/>
                  <a:pt x="102417" y="30208"/>
                </a:cubicBezTo>
                <a:cubicBezTo>
                  <a:pt x="106382" y="38138"/>
                  <a:pt x="119450" y="35454"/>
                  <a:pt x="128248" y="36553"/>
                </a:cubicBezTo>
                <a:cubicBezTo>
                  <a:pt x="136634" y="37601"/>
                  <a:pt x="142893" y="45010"/>
                  <a:pt x="150453" y="48788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1699400" y="2169851"/>
            <a:ext cx="3591375" cy="1036350"/>
          </a:xfrm>
          <a:custGeom>
            <a:rect b="b" l="l" r="r" t="t"/>
            <a:pathLst>
              <a:path extrusionOk="0" h="41454" w="143655">
                <a:moveTo>
                  <a:pt x="0" y="39641"/>
                </a:moveTo>
                <a:cubicBezTo>
                  <a:pt x="8713" y="37899"/>
                  <a:pt x="17057" y="28365"/>
                  <a:pt x="25377" y="31484"/>
                </a:cubicBezTo>
                <a:cubicBezTo>
                  <a:pt x="31137" y="33643"/>
                  <a:pt x="38302" y="43991"/>
                  <a:pt x="42145" y="39188"/>
                </a:cubicBezTo>
                <a:cubicBezTo>
                  <a:pt x="49583" y="29892"/>
                  <a:pt x="53467" y="17329"/>
                  <a:pt x="62991" y="10185"/>
                </a:cubicBezTo>
                <a:cubicBezTo>
                  <a:pt x="64958" y="8709"/>
                  <a:pt x="66043" y="5796"/>
                  <a:pt x="68429" y="5200"/>
                </a:cubicBezTo>
                <a:cubicBezTo>
                  <a:pt x="74983" y="3562"/>
                  <a:pt x="79801" y="14263"/>
                  <a:pt x="86556" y="14263"/>
                </a:cubicBezTo>
                <a:cubicBezTo>
                  <a:pt x="91584" y="14263"/>
                  <a:pt x="91402" y="5359"/>
                  <a:pt x="94713" y="1575"/>
                </a:cubicBezTo>
                <a:cubicBezTo>
                  <a:pt x="95346" y="852"/>
                  <a:pt x="95212" y="-215"/>
                  <a:pt x="96072" y="215"/>
                </a:cubicBezTo>
                <a:cubicBezTo>
                  <a:pt x="97226" y="792"/>
                  <a:pt x="95290" y="2686"/>
                  <a:pt x="94713" y="3840"/>
                </a:cubicBezTo>
                <a:cubicBezTo>
                  <a:pt x="92855" y="7558"/>
                  <a:pt x="88495" y="12059"/>
                  <a:pt x="90634" y="15623"/>
                </a:cubicBezTo>
                <a:cubicBezTo>
                  <a:pt x="93874" y="21021"/>
                  <a:pt x="101912" y="21361"/>
                  <a:pt x="106948" y="25139"/>
                </a:cubicBezTo>
                <a:cubicBezTo>
                  <a:pt x="114519" y="30818"/>
                  <a:pt x="124130" y="33080"/>
                  <a:pt x="132779" y="36922"/>
                </a:cubicBezTo>
                <a:cubicBezTo>
                  <a:pt x="136368" y="38516"/>
                  <a:pt x="139728" y="41454"/>
                  <a:pt x="143655" y="41454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idx="1" type="body"/>
          </p:nvPr>
        </p:nvSpPr>
        <p:spPr>
          <a:xfrm>
            <a:off x="5766350" y="1082150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25" y="694950"/>
            <a:ext cx="5461551" cy="375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/>
          <p:nvPr/>
        </p:nvSpPr>
        <p:spPr>
          <a:xfrm>
            <a:off x="1039200" y="2002175"/>
            <a:ext cx="4333475" cy="1900850"/>
          </a:xfrm>
          <a:custGeom>
            <a:rect b="b" l="l" r="r" t="t"/>
            <a:pathLst>
              <a:path extrusionOk="0" h="76034" w="173339">
                <a:moveTo>
                  <a:pt x="159063" y="0"/>
                </a:moveTo>
                <a:cubicBezTo>
                  <a:pt x="164130" y="1449"/>
                  <a:pt x="172245" y="2053"/>
                  <a:pt x="173111" y="7251"/>
                </a:cubicBezTo>
                <a:cubicBezTo>
                  <a:pt x="174021" y="12716"/>
                  <a:pt x="169184" y="17774"/>
                  <a:pt x="165860" y="22206"/>
                </a:cubicBezTo>
                <a:cubicBezTo>
                  <a:pt x="162657" y="26476"/>
                  <a:pt x="161810" y="32129"/>
                  <a:pt x="159063" y="36707"/>
                </a:cubicBezTo>
                <a:cubicBezTo>
                  <a:pt x="156623" y="40774"/>
                  <a:pt x="152894" y="43969"/>
                  <a:pt x="150453" y="48036"/>
                </a:cubicBezTo>
                <a:cubicBezTo>
                  <a:pt x="148904" y="50617"/>
                  <a:pt x="149862" y="54519"/>
                  <a:pt x="147734" y="56647"/>
                </a:cubicBezTo>
                <a:cubicBezTo>
                  <a:pt x="145598" y="58783"/>
                  <a:pt x="140621" y="61383"/>
                  <a:pt x="142296" y="63897"/>
                </a:cubicBezTo>
                <a:cubicBezTo>
                  <a:pt x="143515" y="65727"/>
                  <a:pt x="149960" y="63951"/>
                  <a:pt x="148640" y="65710"/>
                </a:cubicBezTo>
                <a:cubicBezTo>
                  <a:pt x="146896" y="68034"/>
                  <a:pt x="142936" y="67070"/>
                  <a:pt x="140030" y="67070"/>
                </a:cubicBezTo>
                <a:cubicBezTo>
                  <a:pt x="119812" y="67070"/>
                  <a:pt x="99948" y="74929"/>
                  <a:pt x="79758" y="73867"/>
                </a:cubicBezTo>
                <a:cubicBezTo>
                  <a:pt x="75685" y="73653"/>
                  <a:pt x="71601" y="73867"/>
                  <a:pt x="67522" y="73867"/>
                </a:cubicBezTo>
                <a:cubicBezTo>
                  <a:pt x="65945" y="73867"/>
                  <a:pt x="64551" y="72731"/>
                  <a:pt x="62990" y="72508"/>
                </a:cubicBezTo>
                <a:cubicBezTo>
                  <a:pt x="62243" y="72401"/>
                  <a:pt x="60050" y="72170"/>
                  <a:pt x="60725" y="72508"/>
                </a:cubicBezTo>
                <a:cubicBezTo>
                  <a:pt x="62961" y="73626"/>
                  <a:pt x="69894" y="74890"/>
                  <a:pt x="67522" y="75680"/>
                </a:cubicBezTo>
                <a:cubicBezTo>
                  <a:pt x="63663" y="76966"/>
                  <a:pt x="59651" y="73625"/>
                  <a:pt x="55740" y="72508"/>
                </a:cubicBezTo>
                <a:cubicBezTo>
                  <a:pt x="51818" y="71388"/>
                  <a:pt x="47291" y="74024"/>
                  <a:pt x="43504" y="72508"/>
                </a:cubicBezTo>
                <a:cubicBezTo>
                  <a:pt x="30982" y="67496"/>
                  <a:pt x="17325" y="65900"/>
                  <a:pt x="4531" y="61632"/>
                </a:cubicBezTo>
                <a:cubicBezTo>
                  <a:pt x="2066" y="60810"/>
                  <a:pt x="2325" y="56449"/>
                  <a:pt x="0" y="55287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"/>
          <p:cNvSpPr/>
          <p:nvPr/>
        </p:nvSpPr>
        <p:spPr>
          <a:xfrm>
            <a:off x="965840" y="1762290"/>
            <a:ext cx="3962400" cy="1511875"/>
          </a:xfrm>
          <a:custGeom>
            <a:rect b="b" l="l" r="r" t="t"/>
            <a:pathLst>
              <a:path extrusionOk="0" h="60475" w="158496">
                <a:moveTo>
                  <a:pt x="158496" y="8360"/>
                </a:moveTo>
                <a:cubicBezTo>
                  <a:pt x="154977" y="6349"/>
                  <a:pt x="150484" y="5790"/>
                  <a:pt x="147620" y="2922"/>
                </a:cubicBezTo>
                <a:cubicBezTo>
                  <a:pt x="146375" y="1676"/>
                  <a:pt x="144664" y="-585"/>
                  <a:pt x="143088" y="203"/>
                </a:cubicBezTo>
                <a:cubicBezTo>
                  <a:pt x="138897" y="2298"/>
                  <a:pt x="139389" y="8840"/>
                  <a:pt x="138103" y="13345"/>
                </a:cubicBezTo>
                <a:cubicBezTo>
                  <a:pt x="135391" y="22843"/>
                  <a:pt x="130739" y="31701"/>
                  <a:pt x="126321" y="40535"/>
                </a:cubicBezTo>
                <a:cubicBezTo>
                  <a:pt x="123304" y="46568"/>
                  <a:pt x="121709" y="56692"/>
                  <a:pt x="114991" y="57302"/>
                </a:cubicBezTo>
                <a:cubicBezTo>
                  <a:pt x="107764" y="57959"/>
                  <a:pt x="100475" y="58765"/>
                  <a:pt x="93239" y="58209"/>
                </a:cubicBezTo>
                <a:cubicBezTo>
                  <a:pt x="88563" y="57849"/>
                  <a:pt x="84315" y="55008"/>
                  <a:pt x="79644" y="54583"/>
                </a:cubicBezTo>
                <a:cubicBezTo>
                  <a:pt x="65892" y="53331"/>
                  <a:pt x="51957" y="51703"/>
                  <a:pt x="38858" y="47333"/>
                </a:cubicBezTo>
                <a:cubicBezTo>
                  <a:pt x="30670" y="44602"/>
                  <a:pt x="21659" y="45520"/>
                  <a:pt x="13028" y="45520"/>
                </a:cubicBezTo>
                <a:cubicBezTo>
                  <a:pt x="9541" y="45520"/>
                  <a:pt x="4165" y="41495"/>
                  <a:pt x="2605" y="44614"/>
                </a:cubicBezTo>
                <a:cubicBezTo>
                  <a:pt x="961" y="47901"/>
                  <a:pt x="-1098" y="52338"/>
                  <a:pt x="792" y="55490"/>
                </a:cubicBezTo>
                <a:cubicBezTo>
                  <a:pt x="2001" y="57505"/>
                  <a:pt x="5034" y="58245"/>
                  <a:pt x="5777" y="60475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" type="subTitle"/>
          </p:nvPr>
        </p:nvSpPr>
        <p:spPr>
          <a:xfrm>
            <a:off x="504600" y="707125"/>
            <a:ext cx="8134800" cy="3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480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932"/>
              <a:buChar char="●"/>
            </a:pPr>
            <a:r>
              <a:rPr lang="cs" sz="2932"/>
              <a:t>Spusťte si časovat a začněte kreslit postupy. </a:t>
            </a:r>
            <a:endParaRPr sz="2932"/>
          </a:p>
          <a:p>
            <a:pPr indent="-41480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932"/>
              <a:buChar char="●"/>
            </a:pPr>
            <a:r>
              <a:rPr lang="cs" sz="2932"/>
              <a:t>Jakmile máte zakreslené všechny postupy, stopněte si časovač.</a:t>
            </a:r>
            <a:endParaRPr sz="2932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5784675" y="1631425"/>
            <a:ext cx="2322600" cy="29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+ 4s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450" y="786850"/>
            <a:ext cx="3800475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2025486" y="1540775"/>
            <a:ext cx="1747275" cy="2265875"/>
          </a:xfrm>
          <a:custGeom>
            <a:rect b="b" l="l" r="r" t="t"/>
            <a:pathLst>
              <a:path extrusionOk="0" h="90635" w="69891">
                <a:moveTo>
                  <a:pt x="66715" y="0"/>
                </a:moveTo>
                <a:cubicBezTo>
                  <a:pt x="67326" y="3054"/>
                  <a:pt x="71685" y="7519"/>
                  <a:pt x="68981" y="9064"/>
                </a:cubicBezTo>
                <a:cubicBezTo>
                  <a:pt x="61898" y="13112"/>
                  <a:pt x="52425" y="7539"/>
                  <a:pt x="44510" y="9517"/>
                </a:cubicBezTo>
                <a:cubicBezTo>
                  <a:pt x="38900" y="10919"/>
                  <a:pt x="35617" y="17629"/>
                  <a:pt x="30008" y="19034"/>
                </a:cubicBezTo>
                <a:cubicBezTo>
                  <a:pt x="19886" y="21570"/>
                  <a:pt x="8928" y="24025"/>
                  <a:pt x="1005" y="30816"/>
                </a:cubicBezTo>
                <a:cubicBezTo>
                  <a:pt x="-1500" y="32963"/>
                  <a:pt x="1392" y="37999"/>
                  <a:pt x="3724" y="40333"/>
                </a:cubicBezTo>
                <a:cubicBezTo>
                  <a:pt x="7844" y="44456"/>
                  <a:pt x="9554" y="50438"/>
                  <a:pt x="12788" y="55287"/>
                </a:cubicBezTo>
                <a:cubicBezTo>
                  <a:pt x="19581" y="65472"/>
                  <a:pt x="17287" y="79683"/>
                  <a:pt x="22757" y="90635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2444265" y="1631425"/>
            <a:ext cx="1437650" cy="2095925"/>
          </a:xfrm>
          <a:custGeom>
            <a:rect b="b" l="l" r="r" t="t"/>
            <a:pathLst>
              <a:path extrusionOk="0" h="83837" w="57506">
                <a:moveTo>
                  <a:pt x="54042" y="0"/>
                </a:moveTo>
                <a:cubicBezTo>
                  <a:pt x="57893" y="7701"/>
                  <a:pt x="59209" y="18943"/>
                  <a:pt x="54042" y="25831"/>
                </a:cubicBezTo>
                <a:cubicBezTo>
                  <a:pt x="51116" y="29732"/>
                  <a:pt x="44619" y="28367"/>
                  <a:pt x="39993" y="29909"/>
                </a:cubicBezTo>
                <a:cubicBezTo>
                  <a:pt x="31606" y="32704"/>
                  <a:pt x="26288" y="41981"/>
                  <a:pt x="17788" y="44411"/>
                </a:cubicBezTo>
                <a:cubicBezTo>
                  <a:pt x="12000" y="46066"/>
                  <a:pt x="4824" y="45592"/>
                  <a:pt x="567" y="49849"/>
                </a:cubicBezTo>
                <a:cubicBezTo>
                  <a:pt x="-1067" y="51483"/>
                  <a:pt x="1292" y="54424"/>
                  <a:pt x="1927" y="56646"/>
                </a:cubicBezTo>
                <a:cubicBezTo>
                  <a:pt x="4529" y="65744"/>
                  <a:pt x="10084" y="74374"/>
                  <a:pt x="10084" y="83837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00" y="1541463"/>
            <a:ext cx="36195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/>
          <p:nvPr/>
        </p:nvSpPr>
        <p:spPr>
          <a:xfrm>
            <a:off x="2447125" y="2393858"/>
            <a:ext cx="1008300" cy="710375"/>
          </a:xfrm>
          <a:custGeom>
            <a:rect b="b" l="l" r="r" t="t"/>
            <a:pathLst>
              <a:path extrusionOk="0" h="28415" w="40332">
                <a:moveTo>
                  <a:pt x="0" y="6663"/>
                </a:moveTo>
                <a:cubicBezTo>
                  <a:pt x="2530" y="8348"/>
                  <a:pt x="1233" y="15888"/>
                  <a:pt x="4079" y="14820"/>
                </a:cubicBezTo>
                <a:cubicBezTo>
                  <a:pt x="7572" y="13510"/>
                  <a:pt x="12833" y="14078"/>
                  <a:pt x="14502" y="10741"/>
                </a:cubicBezTo>
                <a:cubicBezTo>
                  <a:pt x="17071" y="5606"/>
                  <a:pt x="23771" y="-2411"/>
                  <a:pt x="28550" y="772"/>
                </a:cubicBezTo>
                <a:cubicBezTo>
                  <a:pt x="32496" y="3400"/>
                  <a:pt x="31636" y="9797"/>
                  <a:pt x="33988" y="13914"/>
                </a:cubicBezTo>
                <a:cubicBezTo>
                  <a:pt x="36605" y="18495"/>
                  <a:pt x="40332" y="23139"/>
                  <a:pt x="40332" y="28415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+ 4s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00FF00"/>
                </a:solidFill>
              </a:rPr>
              <a:t>Zelená</a:t>
            </a:r>
            <a:r>
              <a:rPr lang="cs">
                <a:solidFill>
                  <a:srgbClr val="00FF00"/>
                </a:solidFill>
              </a:rPr>
              <a:t>: + 5s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00" y="679113"/>
            <a:ext cx="6204950" cy="378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/>
          <p:nvPr/>
        </p:nvSpPr>
        <p:spPr>
          <a:xfrm>
            <a:off x="709252" y="1584323"/>
            <a:ext cx="4475150" cy="1842650"/>
          </a:xfrm>
          <a:custGeom>
            <a:rect b="b" l="l" r="r" t="t"/>
            <a:pathLst>
              <a:path extrusionOk="0" h="73706" w="179006">
                <a:moveTo>
                  <a:pt x="2899" y="71672"/>
                </a:moveTo>
                <a:cubicBezTo>
                  <a:pt x="1653" y="69181"/>
                  <a:pt x="-1616" y="64190"/>
                  <a:pt x="1086" y="63515"/>
                </a:cubicBezTo>
                <a:cubicBezTo>
                  <a:pt x="8824" y="61582"/>
                  <a:pt x="15100" y="71552"/>
                  <a:pt x="22838" y="73485"/>
                </a:cubicBezTo>
                <a:cubicBezTo>
                  <a:pt x="26380" y="74370"/>
                  <a:pt x="29453" y="70392"/>
                  <a:pt x="32808" y="68953"/>
                </a:cubicBezTo>
                <a:cubicBezTo>
                  <a:pt x="36936" y="67183"/>
                  <a:pt x="41905" y="67117"/>
                  <a:pt x="45497" y="64421"/>
                </a:cubicBezTo>
                <a:cubicBezTo>
                  <a:pt x="61551" y="52372"/>
                  <a:pt x="80700" y="44173"/>
                  <a:pt x="94893" y="29980"/>
                </a:cubicBezTo>
                <a:cubicBezTo>
                  <a:pt x="97998" y="26875"/>
                  <a:pt x="101873" y="24088"/>
                  <a:pt x="103503" y="20011"/>
                </a:cubicBezTo>
                <a:cubicBezTo>
                  <a:pt x="104965" y="16353"/>
                  <a:pt x="100672" y="9473"/>
                  <a:pt x="104409" y="8228"/>
                </a:cubicBezTo>
                <a:cubicBezTo>
                  <a:pt x="109158" y="6646"/>
                  <a:pt x="114616" y="8004"/>
                  <a:pt x="119364" y="9588"/>
                </a:cubicBezTo>
                <a:cubicBezTo>
                  <a:pt x="127991" y="12466"/>
                  <a:pt x="137560" y="8671"/>
                  <a:pt x="146554" y="7322"/>
                </a:cubicBezTo>
                <a:cubicBezTo>
                  <a:pt x="154640" y="6110"/>
                  <a:pt x="163056" y="5556"/>
                  <a:pt x="170572" y="2337"/>
                </a:cubicBezTo>
                <a:cubicBezTo>
                  <a:pt x="172594" y="1471"/>
                  <a:pt x="175362" y="-1031"/>
                  <a:pt x="176917" y="524"/>
                </a:cubicBezTo>
                <a:cubicBezTo>
                  <a:pt x="177884" y="1491"/>
                  <a:pt x="177370" y="3235"/>
                  <a:pt x="177370" y="4603"/>
                </a:cubicBezTo>
                <a:cubicBezTo>
                  <a:pt x="177370" y="7489"/>
                  <a:pt x="180318" y="11174"/>
                  <a:pt x="178276" y="13213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1393500" y="1971300"/>
            <a:ext cx="3840625" cy="2403450"/>
          </a:xfrm>
          <a:custGeom>
            <a:rect b="b" l="l" r="r" t="t"/>
            <a:pathLst>
              <a:path extrusionOk="0" h="96138" w="153625">
                <a:moveTo>
                  <a:pt x="0" y="61631"/>
                </a:moveTo>
                <a:cubicBezTo>
                  <a:pt x="5218" y="62674"/>
                  <a:pt x="8202" y="68718"/>
                  <a:pt x="13142" y="70695"/>
                </a:cubicBezTo>
                <a:cubicBezTo>
                  <a:pt x="24681" y="75314"/>
                  <a:pt x="35978" y="80824"/>
                  <a:pt x="48036" y="83837"/>
                </a:cubicBezTo>
                <a:cubicBezTo>
                  <a:pt x="56493" y="85950"/>
                  <a:pt x="62600" y="94363"/>
                  <a:pt x="71148" y="96072"/>
                </a:cubicBezTo>
                <a:cubicBezTo>
                  <a:pt x="72473" y="96337"/>
                  <a:pt x="72212" y="93571"/>
                  <a:pt x="72961" y="92447"/>
                </a:cubicBezTo>
                <a:cubicBezTo>
                  <a:pt x="76849" y="86615"/>
                  <a:pt x="80043" y="79886"/>
                  <a:pt x="85650" y="75680"/>
                </a:cubicBezTo>
                <a:cubicBezTo>
                  <a:pt x="90802" y="71815"/>
                  <a:pt x="95575" y="67468"/>
                  <a:pt x="100604" y="63444"/>
                </a:cubicBezTo>
                <a:cubicBezTo>
                  <a:pt x="103418" y="61193"/>
                  <a:pt x="107669" y="60551"/>
                  <a:pt x="109668" y="57553"/>
                </a:cubicBezTo>
                <a:cubicBezTo>
                  <a:pt x="114005" y="51051"/>
                  <a:pt x="119548" y="45404"/>
                  <a:pt x="125076" y="39879"/>
                </a:cubicBezTo>
                <a:cubicBezTo>
                  <a:pt x="129700" y="35258"/>
                  <a:pt x="132444" y="28723"/>
                  <a:pt x="137764" y="24924"/>
                </a:cubicBezTo>
                <a:cubicBezTo>
                  <a:pt x="145778" y="19201"/>
                  <a:pt x="146662" y="6963"/>
                  <a:pt x="153625" y="0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3172200" y="2265850"/>
            <a:ext cx="1801350" cy="694275"/>
          </a:xfrm>
          <a:custGeom>
            <a:rect b="b" l="l" r="r" t="t"/>
            <a:pathLst>
              <a:path extrusionOk="0" h="27771" w="72054">
                <a:moveTo>
                  <a:pt x="0" y="6798"/>
                </a:moveTo>
                <a:cubicBezTo>
                  <a:pt x="15502" y="9897"/>
                  <a:pt x="27096" y="24545"/>
                  <a:pt x="42598" y="27644"/>
                </a:cubicBezTo>
                <a:cubicBezTo>
                  <a:pt x="43872" y="27899"/>
                  <a:pt x="44576" y="25890"/>
                  <a:pt x="45770" y="25378"/>
                </a:cubicBezTo>
                <a:cubicBezTo>
                  <a:pt x="52643" y="22433"/>
                  <a:pt x="57783" y="15928"/>
                  <a:pt x="61631" y="9517"/>
                </a:cubicBezTo>
                <a:cubicBezTo>
                  <a:pt x="64052" y="5483"/>
                  <a:pt x="72054" y="4705"/>
                  <a:pt x="72054" y="0"/>
                </a:cubicBezTo>
              </a:path>
            </a:pathLst>
          </a:cu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+ 2s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75" y="752475"/>
            <a:ext cx="359092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1487864" y="2183450"/>
            <a:ext cx="1899575" cy="1737725"/>
          </a:xfrm>
          <a:custGeom>
            <a:rect b="b" l="l" r="r" t="t"/>
            <a:pathLst>
              <a:path extrusionOk="0" h="69509" w="75983">
                <a:moveTo>
                  <a:pt x="6648" y="0"/>
                </a:moveTo>
                <a:cubicBezTo>
                  <a:pt x="6648" y="9065"/>
                  <a:pt x="9967" y="18590"/>
                  <a:pt x="7101" y="27190"/>
                </a:cubicBezTo>
                <a:cubicBezTo>
                  <a:pt x="6011" y="30461"/>
                  <a:pt x="3827" y="33260"/>
                  <a:pt x="2116" y="36254"/>
                </a:cubicBezTo>
                <a:cubicBezTo>
                  <a:pt x="1512" y="37311"/>
                  <a:pt x="-709" y="38751"/>
                  <a:pt x="304" y="39426"/>
                </a:cubicBezTo>
                <a:cubicBezTo>
                  <a:pt x="10284" y="46079"/>
                  <a:pt x="21522" y="50812"/>
                  <a:pt x="31119" y="58006"/>
                </a:cubicBezTo>
                <a:cubicBezTo>
                  <a:pt x="36417" y="61977"/>
                  <a:pt x="41011" y="67730"/>
                  <a:pt x="47434" y="69335"/>
                </a:cubicBezTo>
                <a:cubicBezTo>
                  <a:pt x="50215" y="70030"/>
                  <a:pt x="48563" y="63563"/>
                  <a:pt x="50153" y="61178"/>
                </a:cubicBezTo>
                <a:cubicBezTo>
                  <a:pt x="51816" y="58683"/>
                  <a:pt x="53924" y="56501"/>
                  <a:pt x="56044" y="54381"/>
                </a:cubicBezTo>
                <a:cubicBezTo>
                  <a:pt x="58274" y="52151"/>
                  <a:pt x="57014" y="47942"/>
                  <a:pt x="58763" y="45317"/>
                </a:cubicBezTo>
                <a:cubicBezTo>
                  <a:pt x="60506" y="42701"/>
                  <a:pt x="64722" y="42494"/>
                  <a:pt x="66467" y="39879"/>
                </a:cubicBezTo>
                <a:cubicBezTo>
                  <a:pt x="67953" y="37653"/>
                  <a:pt x="66339" y="33372"/>
                  <a:pt x="68733" y="32175"/>
                </a:cubicBezTo>
                <a:cubicBezTo>
                  <a:pt x="70981" y="31051"/>
                  <a:pt x="70799" y="27339"/>
                  <a:pt x="72811" y="25831"/>
                </a:cubicBezTo>
                <a:cubicBezTo>
                  <a:pt x="74189" y="24798"/>
                  <a:pt x="75983" y="28187"/>
                  <a:pt x="75983" y="29909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1665174" y="1065032"/>
            <a:ext cx="1722275" cy="1611800"/>
          </a:xfrm>
          <a:custGeom>
            <a:rect b="b" l="l" r="r" t="t"/>
            <a:pathLst>
              <a:path extrusionOk="0" h="64472" w="68891">
                <a:moveTo>
                  <a:pt x="916" y="41813"/>
                </a:moveTo>
                <a:cubicBezTo>
                  <a:pt x="620" y="42995"/>
                  <a:pt x="-628" y="45983"/>
                  <a:pt x="462" y="45439"/>
                </a:cubicBezTo>
                <a:cubicBezTo>
                  <a:pt x="3674" y="43835"/>
                  <a:pt x="1333" y="38095"/>
                  <a:pt x="3181" y="35016"/>
                </a:cubicBezTo>
                <a:cubicBezTo>
                  <a:pt x="8717" y="25792"/>
                  <a:pt x="17155" y="18590"/>
                  <a:pt x="23121" y="9638"/>
                </a:cubicBezTo>
                <a:cubicBezTo>
                  <a:pt x="25070" y="6714"/>
                  <a:pt x="24275" y="-845"/>
                  <a:pt x="27653" y="121"/>
                </a:cubicBezTo>
                <a:cubicBezTo>
                  <a:pt x="32918" y="1626"/>
                  <a:pt x="37709" y="4471"/>
                  <a:pt x="42607" y="6919"/>
                </a:cubicBezTo>
                <a:cubicBezTo>
                  <a:pt x="46246" y="8737"/>
                  <a:pt x="51496" y="8197"/>
                  <a:pt x="53937" y="11451"/>
                </a:cubicBezTo>
                <a:cubicBezTo>
                  <a:pt x="56208" y="14479"/>
                  <a:pt x="48499" y="17635"/>
                  <a:pt x="48499" y="21420"/>
                </a:cubicBezTo>
                <a:cubicBezTo>
                  <a:pt x="48499" y="23785"/>
                  <a:pt x="50000" y="26092"/>
                  <a:pt x="51671" y="27765"/>
                </a:cubicBezTo>
                <a:cubicBezTo>
                  <a:pt x="55540" y="31637"/>
                  <a:pt x="56660" y="37513"/>
                  <a:pt x="59375" y="42266"/>
                </a:cubicBezTo>
                <a:cubicBezTo>
                  <a:pt x="63369" y="49259"/>
                  <a:pt x="68891" y="56419"/>
                  <a:pt x="68891" y="64472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+ 2s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rgbClr val="00FF00"/>
                </a:solidFill>
              </a:rPr>
              <a:t>Zelená</a:t>
            </a:r>
            <a:r>
              <a:rPr lang="cs">
                <a:solidFill>
                  <a:srgbClr val="00FF00"/>
                </a:solidFill>
              </a:rPr>
              <a:t>: + 6s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628650"/>
            <a:ext cx="394335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/>
          <p:nvPr/>
        </p:nvSpPr>
        <p:spPr>
          <a:xfrm>
            <a:off x="1176963" y="1560477"/>
            <a:ext cx="2530800" cy="2142800"/>
          </a:xfrm>
          <a:custGeom>
            <a:rect b="b" l="l" r="r" t="t"/>
            <a:pathLst>
              <a:path extrusionOk="0" h="85712" w="101232">
                <a:moveTo>
                  <a:pt x="33710" y="1478"/>
                </a:moveTo>
                <a:cubicBezTo>
                  <a:pt x="29558" y="-4744"/>
                  <a:pt x="22449" y="11567"/>
                  <a:pt x="18302" y="17792"/>
                </a:cubicBezTo>
                <a:cubicBezTo>
                  <a:pt x="16167" y="20997"/>
                  <a:pt x="12414" y="22771"/>
                  <a:pt x="9692" y="25496"/>
                </a:cubicBezTo>
                <a:cubicBezTo>
                  <a:pt x="5865" y="29327"/>
                  <a:pt x="4660" y="35198"/>
                  <a:pt x="3347" y="40451"/>
                </a:cubicBezTo>
                <a:cubicBezTo>
                  <a:pt x="2755" y="42819"/>
                  <a:pt x="-1402" y="45895"/>
                  <a:pt x="628" y="47249"/>
                </a:cubicBezTo>
                <a:cubicBezTo>
                  <a:pt x="5159" y="50271"/>
                  <a:pt x="11307" y="49984"/>
                  <a:pt x="16036" y="52687"/>
                </a:cubicBezTo>
                <a:cubicBezTo>
                  <a:pt x="24966" y="57791"/>
                  <a:pt x="34403" y="62115"/>
                  <a:pt x="42773" y="68094"/>
                </a:cubicBezTo>
                <a:cubicBezTo>
                  <a:pt x="48403" y="72116"/>
                  <a:pt x="54226" y="75900"/>
                  <a:pt x="59541" y="80330"/>
                </a:cubicBezTo>
                <a:cubicBezTo>
                  <a:pt x="61266" y="81768"/>
                  <a:pt x="62485" y="86904"/>
                  <a:pt x="64072" y="85315"/>
                </a:cubicBezTo>
                <a:cubicBezTo>
                  <a:pt x="66715" y="82669"/>
                  <a:pt x="68148" y="78065"/>
                  <a:pt x="71776" y="77158"/>
                </a:cubicBezTo>
                <a:cubicBezTo>
                  <a:pt x="77801" y="75653"/>
                  <a:pt x="84465" y="77761"/>
                  <a:pt x="90356" y="75798"/>
                </a:cubicBezTo>
                <a:cubicBezTo>
                  <a:pt x="93939" y="74604"/>
                  <a:pt x="97456" y="72626"/>
                  <a:pt x="101232" y="72626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1710725" y="1665400"/>
            <a:ext cx="1665400" cy="1773650"/>
          </a:xfrm>
          <a:custGeom>
            <a:rect b="b" l="l" r="r" t="t"/>
            <a:pathLst>
              <a:path extrusionOk="0" h="70946" w="66616">
                <a:moveTo>
                  <a:pt x="15408" y="0"/>
                </a:moveTo>
                <a:cubicBezTo>
                  <a:pt x="15408" y="4801"/>
                  <a:pt x="23081" y="8684"/>
                  <a:pt x="21299" y="13142"/>
                </a:cubicBezTo>
                <a:cubicBezTo>
                  <a:pt x="18899" y="19145"/>
                  <a:pt x="13397" y="23378"/>
                  <a:pt x="9517" y="28550"/>
                </a:cubicBezTo>
                <a:cubicBezTo>
                  <a:pt x="7529" y="31200"/>
                  <a:pt x="7275" y="34857"/>
                  <a:pt x="5438" y="37614"/>
                </a:cubicBezTo>
                <a:cubicBezTo>
                  <a:pt x="3956" y="39838"/>
                  <a:pt x="0" y="40833"/>
                  <a:pt x="0" y="43505"/>
                </a:cubicBezTo>
                <a:cubicBezTo>
                  <a:pt x="0" y="47628"/>
                  <a:pt x="7961" y="46481"/>
                  <a:pt x="10876" y="49396"/>
                </a:cubicBezTo>
                <a:cubicBezTo>
                  <a:pt x="15384" y="53904"/>
                  <a:pt x="21307" y="56741"/>
                  <a:pt x="26284" y="60725"/>
                </a:cubicBezTo>
                <a:cubicBezTo>
                  <a:pt x="30671" y="64237"/>
                  <a:pt x="34548" y="68918"/>
                  <a:pt x="39879" y="70695"/>
                </a:cubicBezTo>
                <a:cubicBezTo>
                  <a:pt x="42892" y="71699"/>
                  <a:pt x="45408" y="67388"/>
                  <a:pt x="48489" y="66617"/>
                </a:cubicBezTo>
                <a:cubicBezTo>
                  <a:pt x="54351" y="65150"/>
                  <a:pt x="60574" y="66617"/>
                  <a:pt x="66616" y="66617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2163900" y="1532550"/>
            <a:ext cx="1302875" cy="1640650"/>
          </a:xfrm>
          <a:custGeom>
            <a:rect b="b" l="l" r="r" t="t"/>
            <a:pathLst>
              <a:path extrusionOk="0" h="65626" w="52115">
                <a:moveTo>
                  <a:pt x="0" y="0"/>
                </a:moveTo>
                <a:cubicBezTo>
                  <a:pt x="8554" y="12829"/>
                  <a:pt x="20209" y="23894"/>
                  <a:pt x="26284" y="38067"/>
                </a:cubicBezTo>
                <a:cubicBezTo>
                  <a:pt x="28983" y="44364"/>
                  <a:pt x="30141" y="51249"/>
                  <a:pt x="31269" y="58006"/>
                </a:cubicBezTo>
                <a:cubicBezTo>
                  <a:pt x="31650" y="60285"/>
                  <a:pt x="30482" y="63946"/>
                  <a:pt x="32628" y="64804"/>
                </a:cubicBezTo>
                <a:cubicBezTo>
                  <a:pt x="38674" y="67221"/>
                  <a:pt x="45604" y="63444"/>
                  <a:pt x="52115" y="63444"/>
                </a:cubicBezTo>
              </a:path>
            </a:pathLst>
          </a:cu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+ 6s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rgbClr val="00FF00"/>
                </a:solidFill>
              </a:rPr>
              <a:t>Zelená</a:t>
            </a:r>
            <a:r>
              <a:rPr lang="cs">
                <a:solidFill>
                  <a:srgbClr val="00FF00"/>
                </a:solidFill>
              </a:rPr>
              <a:t>: + 4s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975" y="356325"/>
            <a:ext cx="5343525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/>
          <p:nvPr/>
        </p:nvSpPr>
        <p:spPr>
          <a:xfrm>
            <a:off x="1888875" y="1695608"/>
            <a:ext cx="3331900" cy="1932875"/>
          </a:xfrm>
          <a:custGeom>
            <a:rect b="b" l="l" r="r" t="t"/>
            <a:pathLst>
              <a:path extrusionOk="0" h="77315" w="133276">
                <a:moveTo>
                  <a:pt x="0" y="5261"/>
                </a:moveTo>
                <a:cubicBezTo>
                  <a:pt x="3378" y="1883"/>
                  <a:pt x="9323" y="-1406"/>
                  <a:pt x="13596" y="729"/>
                </a:cubicBezTo>
                <a:cubicBezTo>
                  <a:pt x="15711" y="1786"/>
                  <a:pt x="15350" y="5182"/>
                  <a:pt x="16768" y="7074"/>
                </a:cubicBezTo>
                <a:cubicBezTo>
                  <a:pt x="18822" y="9814"/>
                  <a:pt x="22333" y="11197"/>
                  <a:pt x="24472" y="13871"/>
                </a:cubicBezTo>
                <a:cubicBezTo>
                  <a:pt x="27209" y="17292"/>
                  <a:pt x="29259" y="22437"/>
                  <a:pt x="33535" y="23388"/>
                </a:cubicBezTo>
                <a:cubicBezTo>
                  <a:pt x="38876" y="24576"/>
                  <a:pt x="44955" y="24021"/>
                  <a:pt x="49849" y="21575"/>
                </a:cubicBezTo>
                <a:cubicBezTo>
                  <a:pt x="54865" y="19068"/>
                  <a:pt x="61602" y="22725"/>
                  <a:pt x="66617" y="20216"/>
                </a:cubicBezTo>
                <a:cubicBezTo>
                  <a:pt x="72369" y="17339"/>
                  <a:pt x="79466" y="15275"/>
                  <a:pt x="85650" y="17043"/>
                </a:cubicBezTo>
                <a:cubicBezTo>
                  <a:pt x="102566" y="21878"/>
                  <a:pt x="118986" y="30880"/>
                  <a:pt x="131420" y="43327"/>
                </a:cubicBezTo>
                <a:cubicBezTo>
                  <a:pt x="137686" y="49600"/>
                  <a:pt x="125916" y="60423"/>
                  <a:pt x="120997" y="67799"/>
                </a:cubicBezTo>
                <a:cubicBezTo>
                  <a:pt x="119114" y="70623"/>
                  <a:pt x="121229" y="77315"/>
                  <a:pt x="124623" y="77315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944173" y="1956273"/>
            <a:ext cx="3984075" cy="2509875"/>
          </a:xfrm>
          <a:custGeom>
            <a:rect b="b" l="l" r="r" t="t"/>
            <a:pathLst>
              <a:path extrusionOk="0" h="100395" w="159363">
                <a:moveTo>
                  <a:pt x="29302" y="1507"/>
                </a:moveTo>
                <a:cubicBezTo>
                  <a:pt x="24857" y="25"/>
                  <a:pt x="19604" y="-685"/>
                  <a:pt x="15254" y="1054"/>
                </a:cubicBezTo>
                <a:cubicBezTo>
                  <a:pt x="11480" y="2563"/>
                  <a:pt x="9443" y="6773"/>
                  <a:pt x="6191" y="9211"/>
                </a:cubicBezTo>
                <a:cubicBezTo>
                  <a:pt x="4052" y="10814"/>
                  <a:pt x="-897" y="12259"/>
                  <a:pt x="299" y="14649"/>
                </a:cubicBezTo>
                <a:cubicBezTo>
                  <a:pt x="2631" y="19307"/>
                  <a:pt x="9236" y="20023"/>
                  <a:pt x="13895" y="22353"/>
                </a:cubicBezTo>
                <a:cubicBezTo>
                  <a:pt x="23512" y="27161"/>
                  <a:pt x="33013" y="32542"/>
                  <a:pt x="43351" y="35495"/>
                </a:cubicBezTo>
                <a:cubicBezTo>
                  <a:pt x="46480" y="36389"/>
                  <a:pt x="50462" y="36517"/>
                  <a:pt x="52414" y="39120"/>
                </a:cubicBezTo>
                <a:cubicBezTo>
                  <a:pt x="59535" y="48620"/>
                  <a:pt x="64213" y="60549"/>
                  <a:pt x="73713" y="67670"/>
                </a:cubicBezTo>
                <a:cubicBezTo>
                  <a:pt x="80150" y="72495"/>
                  <a:pt x="89191" y="74571"/>
                  <a:pt x="93653" y="81265"/>
                </a:cubicBezTo>
                <a:cubicBezTo>
                  <a:pt x="96089" y="84919"/>
                  <a:pt x="97581" y="89120"/>
                  <a:pt x="99544" y="93048"/>
                </a:cubicBezTo>
                <a:cubicBezTo>
                  <a:pt x="100592" y="95146"/>
                  <a:pt x="99260" y="98796"/>
                  <a:pt x="101357" y="99846"/>
                </a:cubicBezTo>
                <a:cubicBezTo>
                  <a:pt x="106674" y="102507"/>
                  <a:pt x="111901" y="94348"/>
                  <a:pt x="117218" y="91688"/>
                </a:cubicBezTo>
                <a:cubicBezTo>
                  <a:pt x="119417" y="90588"/>
                  <a:pt x="122186" y="91242"/>
                  <a:pt x="124469" y="90329"/>
                </a:cubicBezTo>
                <a:cubicBezTo>
                  <a:pt x="127707" y="89034"/>
                  <a:pt x="132168" y="89056"/>
                  <a:pt x="134891" y="91235"/>
                </a:cubicBezTo>
                <a:cubicBezTo>
                  <a:pt x="137107" y="93008"/>
                  <a:pt x="140057" y="96131"/>
                  <a:pt x="142595" y="94861"/>
                </a:cubicBezTo>
                <a:cubicBezTo>
                  <a:pt x="145570" y="93372"/>
                  <a:pt x="140295" y="87658"/>
                  <a:pt x="142142" y="84891"/>
                </a:cubicBezTo>
                <a:cubicBezTo>
                  <a:pt x="144618" y="81181"/>
                  <a:pt x="146014" y="76821"/>
                  <a:pt x="148487" y="73108"/>
                </a:cubicBezTo>
                <a:cubicBezTo>
                  <a:pt x="150504" y="70080"/>
                  <a:pt x="156791" y="71443"/>
                  <a:pt x="159363" y="74015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1631425" y="2013975"/>
            <a:ext cx="406775" cy="455800"/>
          </a:xfrm>
          <a:custGeom>
            <a:rect b="b" l="l" r="r" t="t"/>
            <a:pathLst>
              <a:path extrusionOk="0" h="18232" w="16271">
                <a:moveTo>
                  <a:pt x="8610" y="1012"/>
                </a:moveTo>
                <a:cubicBezTo>
                  <a:pt x="10701" y="664"/>
                  <a:pt x="13258" y="-713"/>
                  <a:pt x="14954" y="559"/>
                </a:cubicBezTo>
                <a:cubicBezTo>
                  <a:pt x="16663" y="1840"/>
                  <a:pt x="16280" y="4808"/>
                  <a:pt x="15861" y="6903"/>
                </a:cubicBezTo>
                <a:cubicBezTo>
                  <a:pt x="15582" y="8301"/>
                  <a:pt x="13457" y="8436"/>
                  <a:pt x="12235" y="9169"/>
                </a:cubicBezTo>
                <a:cubicBezTo>
                  <a:pt x="7882" y="11779"/>
                  <a:pt x="3589" y="14643"/>
                  <a:pt x="0" y="18232"/>
                </a:cubicBezTo>
              </a:path>
            </a:pathLst>
          </a:cu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2333825" y="2243200"/>
            <a:ext cx="518050" cy="804375"/>
          </a:xfrm>
          <a:custGeom>
            <a:rect b="b" l="l" r="r" t="t"/>
            <a:pathLst>
              <a:path extrusionOk="0" h="32175" w="20722">
                <a:moveTo>
                  <a:pt x="0" y="0"/>
                </a:moveTo>
                <a:cubicBezTo>
                  <a:pt x="5177" y="6212"/>
                  <a:pt x="14673" y="7425"/>
                  <a:pt x="20393" y="13142"/>
                </a:cubicBezTo>
                <a:cubicBezTo>
                  <a:pt x="21680" y="14428"/>
                  <a:pt x="17933" y="15824"/>
                  <a:pt x="16768" y="17221"/>
                </a:cubicBezTo>
                <a:cubicBezTo>
                  <a:pt x="13178" y="21528"/>
                  <a:pt x="11572" y="27160"/>
                  <a:pt x="9064" y="32175"/>
                </a:cubicBezTo>
              </a:path>
            </a:pathLst>
          </a:cu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idx="1" type="body"/>
          </p:nvPr>
        </p:nvSpPr>
        <p:spPr>
          <a:xfrm>
            <a:off x="5229525" y="1413050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+ 4s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1225" y="144175"/>
            <a:ext cx="252230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/>
          <p:nvPr/>
        </p:nvSpPr>
        <p:spPr>
          <a:xfrm>
            <a:off x="2329235" y="974325"/>
            <a:ext cx="1089125" cy="2956950"/>
          </a:xfrm>
          <a:custGeom>
            <a:rect b="b" l="l" r="r" t="t"/>
            <a:pathLst>
              <a:path extrusionOk="0" h="118278" w="43565">
                <a:moveTo>
                  <a:pt x="18764" y="118278"/>
                </a:moveTo>
                <a:cubicBezTo>
                  <a:pt x="15743" y="118278"/>
                  <a:pt x="10559" y="115706"/>
                  <a:pt x="11514" y="112840"/>
                </a:cubicBezTo>
                <a:cubicBezTo>
                  <a:pt x="13403" y="107170"/>
                  <a:pt x="14545" y="101045"/>
                  <a:pt x="17858" y="96072"/>
                </a:cubicBezTo>
                <a:cubicBezTo>
                  <a:pt x="20056" y="92772"/>
                  <a:pt x="23256" y="88289"/>
                  <a:pt x="21483" y="84743"/>
                </a:cubicBezTo>
                <a:cubicBezTo>
                  <a:pt x="18661" y="79099"/>
                  <a:pt x="12296" y="75945"/>
                  <a:pt x="8795" y="70695"/>
                </a:cubicBezTo>
                <a:cubicBezTo>
                  <a:pt x="4120" y="63684"/>
                  <a:pt x="5114" y="54218"/>
                  <a:pt x="2450" y="46223"/>
                </a:cubicBezTo>
                <a:cubicBezTo>
                  <a:pt x="442" y="40197"/>
                  <a:pt x="-1295" y="32872"/>
                  <a:pt x="1544" y="27190"/>
                </a:cubicBezTo>
                <a:cubicBezTo>
                  <a:pt x="4444" y="21388"/>
                  <a:pt x="12343" y="19046"/>
                  <a:pt x="18764" y="18127"/>
                </a:cubicBezTo>
                <a:cubicBezTo>
                  <a:pt x="27464" y="16882"/>
                  <a:pt x="34923" y="11183"/>
                  <a:pt x="42783" y="7251"/>
                </a:cubicBezTo>
                <a:cubicBezTo>
                  <a:pt x="45568" y="5858"/>
                  <a:pt x="40005" y="0"/>
                  <a:pt x="36891" y="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2866300" y="968718"/>
            <a:ext cx="866625" cy="3195100"/>
          </a:xfrm>
          <a:custGeom>
            <a:rect b="b" l="l" r="r" t="t"/>
            <a:pathLst>
              <a:path extrusionOk="0" h="127804" w="34665">
                <a:moveTo>
                  <a:pt x="0" y="121221"/>
                </a:moveTo>
                <a:cubicBezTo>
                  <a:pt x="3939" y="121221"/>
                  <a:pt x="6148" y="128520"/>
                  <a:pt x="9970" y="127565"/>
                </a:cubicBezTo>
                <a:cubicBezTo>
                  <a:pt x="18409" y="125456"/>
                  <a:pt x="15805" y="111171"/>
                  <a:pt x="19034" y="103094"/>
                </a:cubicBezTo>
                <a:cubicBezTo>
                  <a:pt x="26283" y="84964"/>
                  <a:pt x="27191" y="64614"/>
                  <a:pt x="27191" y="45088"/>
                </a:cubicBezTo>
                <a:cubicBezTo>
                  <a:pt x="27191" y="38290"/>
                  <a:pt x="27191" y="31493"/>
                  <a:pt x="27191" y="24695"/>
                </a:cubicBezTo>
                <a:cubicBezTo>
                  <a:pt x="27191" y="21372"/>
                  <a:pt x="25705" y="17698"/>
                  <a:pt x="27191" y="14725"/>
                </a:cubicBezTo>
                <a:cubicBezTo>
                  <a:pt x="29045" y="11015"/>
                  <a:pt x="32983" y="8326"/>
                  <a:pt x="33988" y="4302"/>
                </a:cubicBezTo>
                <a:cubicBezTo>
                  <a:pt x="34318" y="2983"/>
                  <a:pt x="35278" y="654"/>
                  <a:pt x="33988" y="224"/>
                </a:cubicBezTo>
                <a:cubicBezTo>
                  <a:pt x="31295" y="-673"/>
                  <a:pt x="29013" y="3070"/>
                  <a:pt x="26284" y="3849"/>
                </a:cubicBezTo>
                <a:cubicBezTo>
                  <a:pt x="24189" y="4447"/>
                  <a:pt x="22387" y="1764"/>
                  <a:pt x="20846" y="224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5422125" y="120912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dk1"/>
                </a:solidFill>
              </a:rPr>
              <a:t>Cokoliv jiného</a:t>
            </a:r>
            <a:r>
              <a:rPr lang="cs">
                <a:solidFill>
                  <a:schemeClr val="dk1"/>
                </a:solidFill>
              </a:rPr>
              <a:t>: + 4s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800" y="763400"/>
            <a:ext cx="4005450" cy="31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2296750" y="1532550"/>
            <a:ext cx="1930225" cy="1527750"/>
          </a:xfrm>
          <a:custGeom>
            <a:rect b="b" l="l" r="r" t="t"/>
            <a:pathLst>
              <a:path extrusionOk="0" h="61110" w="77209">
                <a:moveTo>
                  <a:pt x="75226" y="49849"/>
                </a:moveTo>
                <a:cubicBezTo>
                  <a:pt x="75750" y="51948"/>
                  <a:pt x="78386" y="54994"/>
                  <a:pt x="76586" y="56194"/>
                </a:cubicBezTo>
                <a:cubicBezTo>
                  <a:pt x="74756" y="57414"/>
                  <a:pt x="72208" y="57022"/>
                  <a:pt x="70241" y="58006"/>
                </a:cubicBezTo>
                <a:cubicBezTo>
                  <a:pt x="68548" y="58853"/>
                  <a:pt x="66595" y="62063"/>
                  <a:pt x="65256" y="60725"/>
                </a:cubicBezTo>
                <a:cubicBezTo>
                  <a:pt x="59550" y="55021"/>
                  <a:pt x="56007" y="47397"/>
                  <a:pt x="50302" y="41692"/>
                </a:cubicBezTo>
                <a:cubicBezTo>
                  <a:pt x="45769" y="37159"/>
                  <a:pt x="38287" y="35944"/>
                  <a:pt x="34441" y="30816"/>
                </a:cubicBezTo>
                <a:cubicBezTo>
                  <a:pt x="32159" y="27773"/>
                  <a:pt x="30390" y="22175"/>
                  <a:pt x="33081" y="19487"/>
                </a:cubicBezTo>
                <a:cubicBezTo>
                  <a:pt x="33837" y="18732"/>
                  <a:pt x="35661" y="19923"/>
                  <a:pt x="36253" y="19034"/>
                </a:cubicBezTo>
                <a:cubicBezTo>
                  <a:pt x="39325" y="14423"/>
                  <a:pt x="37689" y="5794"/>
                  <a:pt x="33081" y="2719"/>
                </a:cubicBezTo>
                <a:cubicBezTo>
                  <a:pt x="27068" y="-1294"/>
                  <a:pt x="18795" y="5045"/>
                  <a:pt x="11782" y="6798"/>
                </a:cubicBezTo>
                <a:cubicBezTo>
                  <a:pt x="7383" y="7898"/>
                  <a:pt x="4534" y="0"/>
                  <a:pt x="0" y="0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6509750" y="1152475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 OK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+ 4s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500" y="786850"/>
            <a:ext cx="434340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"/>
          <p:cNvSpPr/>
          <p:nvPr/>
        </p:nvSpPr>
        <p:spPr>
          <a:xfrm>
            <a:off x="1249180" y="1070962"/>
            <a:ext cx="2546150" cy="2293850"/>
          </a:xfrm>
          <a:custGeom>
            <a:rect b="b" l="l" r="r" t="t"/>
            <a:pathLst>
              <a:path extrusionOk="0" h="91754" w="101846">
                <a:moveTo>
                  <a:pt x="101846" y="16074"/>
                </a:moveTo>
                <a:cubicBezTo>
                  <a:pt x="97698" y="16074"/>
                  <a:pt x="92963" y="13128"/>
                  <a:pt x="91423" y="9277"/>
                </a:cubicBezTo>
                <a:cubicBezTo>
                  <a:pt x="90444" y="6827"/>
                  <a:pt x="95100" y="3438"/>
                  <a:pt x="93235" y="1573"/>
                </a:cubicBezTo>
                <a:cubicBezTo>
                  <a:pt x="88687" y="-2975"/>
                  <a:pt x="80546" y="3688"/>
                  <a:pt x="74202" y="4745"/>
                </a:cubicBezTo>
                <a:cubicBezTo>
                  <a:pt x="62674" y="6666"/>
                  <a:pt x="49340" y="6054"/>
                  <a:pt x="40214" y="13355"/>
                </a:cubicBezTo>
                <a:cubicBezTo>
                  <a:pt x="36309" y="16479"/>
                  <a:pt x="36555" y="22731"/>
                  <a:pt x="33870" y="26950"/>
                </a:cubicBezTo>
                <a:cubicBezTo>
                  <a:pt x="29231" y="34240"/>
                  <a:pt x="24884" y="42015"/>
                  <a:pt x="18462" y="47796"/>
                </a:cubicBezTo>
                <a:cubicBezTo>
                  <a:pt x="12353" y="53294"/>
                  <a:pt x="8893" y="61163"/>
                  <a:pt x="3960" y="67736"/>
                </a:cubicBezTo>
                <a:cubicBezTo>
                  <a:pt x="2498" y="69684"/>
                  <a:pt x="-918" y="71992"/>
                  <a:pt x="335" y="74080"/>
                </a:cubicBezTo>
                <a:cubicBezTo>
                  <a:pt x="4222" y="80556"/>
                  <a:pt x="12564" y="82956"/>
                  <a:pt x="18462" y="87675"/>
                </a:cubicBezTo>
                <a:cubicBezTo>
                  <a:pt x="21049" y="89745"/>
                  <a:pt x="26043" y="88791"/>
                  <a:pt x="27525" y="91754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"/>
          <p:cNvSpPr/>
          <p:nvPr/>
        </p:nvSpPr>
        <p:spPr>
          <a:xfrm>
            <a:off x="1937300" y="1561245"/>
            <a:ext cx="2688575" cy="2129825"/>
          </a:xfrm>
          <a:custGeom>
            <a:rect b="b" l="l" r="r" t="t"/>
            <a:pathLst>
              <a:path extrusionOk="0" h="85193" w="107543">
                <a:moveTo>
                  <a:pt x="78852" y="88"/>
                </a:moveTo>
                <a:cubicBezTo>
                  <a:pt x="82724" y="5889"/>
                  <a:pt x="93895" y="5769"/>
                  <a:pt x="99698" y="1900"/>
                </a:cubicBezTo>
                <a:cubicBezTo>
                  <a:pt x="101621" y="618"/>
                  <a:pt x="104573" y="-740"/>
                  <a:pt x="106496" y="541"/>
                </a:cubicBezTo>
                <a:cubicBezTo>
                  <a:pt x="109163" y="2317"/>
                  <a:pt x="105764" y="6915"/>
                  <a:pt x="105136" y="10057"/>
                </a:cubicBezTo>
                <a:cubicBezTo>
                  <a:pt x="104393" y="13772"/>
                  <a:pt x="105924" y="17998"/>
                  <a:pt x="104230" y="21387"/>
                </a:cubicBezTo>
                <a:cubicBezTo>
                  <a:pt x="102636" y="24576"/>
                  <a:pt x="98141" y="25210"/>
                  <a:pt x="95620" y="27731"/>
                </a:cubicBezTo>
                <a:cubicBezTo>
                  <a:pt x="91323" y="32028"/>
                  <a:pt x="87453" y="37044"/>
                  <a:pt x="85197" y="42686"/>
                </a:cubicBezTo>
                <a:cubicBezTo>
                  <a:pt x="81820" y="51132"/>
                  <a:pt x="76612" y="59433"/>
                  <a:pt x="69336" y="64891"/>
                </a:cubicBezTo>
                <a:cubicBezTo>
                  <a:pt x="67278" y="66435"/>
                  <a:pt x="66652" y="69632"/>
                  <a:pt x="64351" y="70783"/>
                </a:cubicBezTo>
                <a:cubicBezTo>
                  <a:pt x="58382" y="73769"/>
                  <a:pt x="49964" y="68892"/>
                  <a:pt x="44411" y="72595"/>
                </a:cubicBezTo>
                <a:cubicBezTo>
                  <a:pt x="38030" y="76850"/>
                  <a:pt x="32046" y="81981"/>
                  <a:pt x="24925" y="84831"/>
                </a:cubicBezTo>
                <a:cubicBezTo>
                  <a:pt x="21663" y="86137"/>
                  <a:pt x="17893" y="82784"/>
                  <a:pt x="15408" y="80299"/>
                </a:cubicBezTo>
                <a:cubicBezTo>
                  <a:pt x="12738" y="77629"/>
                  <a:pt x="8115" y="78321"/>
                  <a:pt x="4532" y="77127"/>
                </a:cubicBezTo>
                <a:cubicBezTo>
                  <a:pt x="2861" y="76570"/>
                  <a:pt x="1762" y="74408"/>
                  <a:pt x="0" y="74408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5927100" y="863550"/>
            <a:ext cx="232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>
                <a:solidFill>
                  <a:srgbClr val="FF0000"/>
                </a:solidFill>
              </a:rPr>
              <a:t>Červená</a:t>
            </a:r>
            <a:r>
              <a:rPr lang="cs">
                <a:solidFill>
                  <a:srgbClr val="FF0000"/>
                </a:solidFill>
              </a:rPr>
              <a:t>: + 4s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chemeClr val="accent1"/>
                </a:solidFill>
              </a:rPr>
              <a:t>Modrá</a:t>
            </a:r>
            <a:r>
              <a:rPr lang="cs">
                <a:solidFill>
                  <a:schemeClr val="accent1"/>
                </a:solidFill>
              </a:rPr>
              <a:t>: OK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500" y="790575"/>
            <a:ext cx="423862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/>
          <p:nvPr/>
        </p:nvSpPr>
        <p:spPr>
          <a:xfrm>
            <a:off x="2296517" y="1495475"/>
            <a:ext cx="1289275" cy="2386750"/>
          </a:xfrm>
          <a:custGeom>
            <a:rect b="b" l="l" r="r" t="t"/>
            <a:pathLst>
              <a:path extrusionOk="0" h="95470" w="51571">
                <a:moveTo>
                  <a:pt x="40589" y="0"/>
                </a:moveTo>
                <a:cubicBezTo>
                  <a:pt x="44111" y="2346"/>
                  <a:pt x="53189" y="3621"/>
                  <a:pt x="51012" y="7250"/>
                </a:cubicBezTo>
                <a:cubicBezTo>
                  <a:pt x="49857" y="9176"/>
                  <a:pt x="46593" y="8360"/>
                  <a:pt x="44668" y="9516"/>
                </a:cubicBezTo>
                <a:cubicBezTo>
                  <a:pt x="30096" y="18262"/>
                  <a:pt x="7028" y="19570"/>
                  <a:pt x="710" y="35347"/>
                </a:cubicBezTo>
                <a:cubicBezTo>
                  <a:pt x="-134" y="37455"/>
                  <a:pt x="-443" y="40539"/>
                  <a:pt x="1163" y="42145"/>
                </a:cubicBezTo>
                <a:cubicBezTo>
                  <a:pt x="5082" y="46064"/>
                  <a:pt x="12067" y="44651"/>
                  <a:pt x="17024" y="47130"/>
                </a:cubicBezTo>
                <a:cubicBezTo>
                  <a:pt x="25134" y="51187"/>
                  <a:pt x="33044" y="55694"/>
                  <a:pt x="40589" y="60725"/>
                </a:cubicBezTo>
                <a:cubicBezTo>
                  <a:pt x="44214" y="63142"/>
                  <a:pt x="50749" y="63677"/>
                  <a:pt x="51465" y="67975"/>
                </a:cubicBezTo>
                <a:cubicBezTo>
                  <a:pt x="52308" y="73033"/>
                  <a:pt x="42494" y="74092"/>
                  <a:pt x="40589" y="78852"/>
                </a:cubicBezTo>
                <a:cubicBezTo>
                  <a:pt x="37731" y="85992"/>
                  <a:pt x="31669" y="93052"/>
                  <a:pt x="24275" y="95166"/>
                </a:cubicBezTo>
                <a:cubicBezTo>
                  <a:pt x="17371" y="97140"/>
                  <a:pt x="11517" y="87009"/>
                  <a:pt x="4336" y="87009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2617075" y="1472800"/>
            <a:ext cx="1551550" cy="2540800"/>
          </a:xfrm>
          <a:custGeom>
            <a:rect b="b" l="l" r="r" t="t"/>
            <a:pathLst>
              <a:path extrusionOk="0" h="101632" w="62062">
                <a:moveTo>
                  <a:pt x="37160" y="0"/>
                </a:moveTo>
                <a:cubicBezTo>
                  <a:pt x="41395" y="4238"/>
                  <a:pt x="47876" y="5735"/>
                  <a:pt x="52114" y="9970"/>
                </a:cubicBezTo>
                <a:cubicBezTo>
                  <a:pt x="53270" y="11125"/>
                  <a:pt x="56710" y="11139"/>
                  <a:pt x="56193" y="12689"/>
                </a:cubicBezTo>
                <a:cubicBezTo>
                  <a:pt x="54894" y="16587"/>
                  <a:pt x="48347" y="15135"/>
                  <a:pt x="44411" y="16315"/>
                </a:cubicBezTo>
                <a:cubicBezTo>
                  <a:pt x="41428" y="17209"/>
                  <a:pt x="36650" y="21074"/>
                  <a:pt x="38519" y="23565"/>
                </a:cubicBezTo>
                <a:cubicBezTo>
                  <a:pt x="42997" y="29535"/>
                  <a:pt x="47181" y="35723"/>
                  <a:pt x="51661" y="41692"/>
                </a:cubicBezTo>
                <a:cubicBezTo>
                  <a:pt x="54357" y="45284"/>
                  <a:pt x="64121" y="47018"/>
                  <a:pt x="61631" y="50756"/>
                </a:cubicBezTo>
                <a:cubicBezTo>
                  <a:pt x="57129" y="57514"/>
                  <a:pt x="49701" y="61783"/>
                  <a:pt x="43957" y="67523"/>
                </a:cubicBezTo>
                <a:cubicBezTo>
                  <a:pt x="39956" y="71521"/>
                  <a:pt x="38438" y="77569"/>
                  <a:pt x="34441" y="81571"/>
                </a:cubicBezTo>
                <a:cubicBezTo>
                  <a:pt x="31766" y="84249"/>
                  <a:pt x="31680" y="88865"/>
                  <a:pt x="29003" y="91541"/>
                </a:cubicBezTo>
                <a:cubicBezTo>
                  <a:pt x="25796" y="94747"/>
                  <a:pt x="21184" y="96137"/>
                  <a:pt x="17220" y="98339"/>
                </a:cubicBezTo>
                <a:cubicBezTo>
                  <a:pt x="15271" y="99422"/>
                  <a:pt x="13506" y="101995"/>
                  <a:pt x="11329" y="101511"/>
                </a:cubicBezTo>
                <a:cubicBezTo>
                  <a:pt x="6418" y="100419"/>
                  <a:pt x="4499" y="93791"/>
                  <a:pt x="0" y="91541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