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c95f4d4d27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c95f4d4d27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c95f4d4d27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c95f4d4d27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b5857277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b5857277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95f4d4d2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c95f4d4d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b5857277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b5857277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95f4d4d27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c95f4d4d2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95f4d4d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c95f4d4d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95f4d4d27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c95f4d4d27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b5857277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b585727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b5857277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b5857277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cd2840e7b1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cd2840e7b1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95f4d4d27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c95f4d4d2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95f4d4d27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c95f4d4d2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d2840e7b1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cd2840e7b1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653125" y="1847700"/>
            <a:ext cx="5730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Workshop pořádání závodu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245422"/>
            <a:ext cx="53613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udělat, co nezapomenout při pořádání závodu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TEORETICKY, S TIPY, KTERÉ SE NA ŠKOLENÍCH NEZMIŇUJÍ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WORKSHOP, KTERÝ MÁ INSPIROVAT.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Psaní článku do lokálních médiích</a:t>
            </a:r>
            <a:endParaRPr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819150" y="1497125"/>
            <a:ext cx="7505700" cy="29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Domluvit se např. s panem starostou o podporu této akce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Lokální plátky (měsíčník, zpravodaj, …) jsou velmi čtené, protože informují o dané obci a často jsou zdarma pro všechny občany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pozor na uzávěrku (většinou kolem 10. až 15. </a:t>
            </a:r>
            <a:r>
              <a:rPr lang="cs"/>
              <a:t>dne</a:t>
            </a:r>
            <a:r>
              <a:rPr lang="cs"/>
              <a:t> v měsíci, někdy vychází jako 1x za 2 měsíce nebo jako čtvrtletník)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 čem psát: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jaký je to druh akce, jak se jmenuje, jaké má záštity, jak podporuje akce starosta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základní představení sportu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kdy a kde bude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jaká jsou případná omezení pro místní obyvatele (uzavřená silnice, část místní restaurace vyčleněna pro závod, …)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zda se lze zúčastnit i bez registrace ČSOS a jak se přihlásit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jaké tratě jsou připraveny pro veřejnost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případný doprovodný program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cs"/>
              <a:t>doplňte 2-3 kvalitními fotografiemi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Nezapomeňte také napsat reportáž / zprávu o akci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Psaní článku na lokální web</a:t>
            </a:r>
            <a:endParaRPr/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Výhoda - bez jasné uzávěrka, nejdříve ale 14 dní před konáním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Stránky obce, místních spolků, partnera akce, …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 čem psát: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podobně jako do tištěného zpravodaje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základní představení sportu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kdy a kde bude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jaká jsou případná omezení pro místní obyvatele (uzavřená silnice, část místní restaurace vyčleněna pro závod, …)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zda se lze zúčastnit i bez registrace ČSOS a jak se přihlásit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jaké tratě jsou připraveny pro veřejnost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případný doprovodný program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cs"/>
              <a:t>doplňte 2-3 kvalitními fotografiemi (ale nižší kvalitou) - do 1 MB / fotografie</a:t>
            </a:r>
            <a:endParaRPr b="1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</a:t>
            </a:r>
            <a:r>
              <a:rPr lang="cs"/>
              <a:t>ak vhodně propagovat závod </a:t>
            </a:r>
            <a:br>
              <a:rPr lang="cs"/>
            </a:br>
            <a:r>
              <a:rPr lang="cs" sz="1800"/>
              <a:t>(web, sociální sítě, …) </a:t>
            </a:r>
            <a:r>
              <a:rPr lang="cs"/>
              <a:t> </a:t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ukazujte, že na závodech intenzivně pracujete - různé perličky ze zákulisí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najděte vhodné časy sdílení různých věcí (sobota ve 23:48 není vhodná…)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buďte kreativní a originální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nebojte se prezentovat ani chyby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využívejte nejrůznější prostředky - ankety, videa, fotky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nebuďte anonymní - sdílejte vše na vlastní zdi / svých profilech = ano, pořádám to já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buďte aktuální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šiřte informace v různých skupinách (lokální, sportovní)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25" y="237163"/>
            <a:ext cx="2506475" cy="46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299" y="253725"/>
            <a:ext cx="3092700" cy="46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7000" y="253725"/>
            <a:ext cx="3018074" cy="45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/>
          <p:nvPr/>
        </p:nvSpPr>
        <p:spPr>
          <a:xfrm>
            <a:off x="2037875" y="4722150"/>
            <a:ext cx="494700" cy="184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5328325" y="2705025"/>
            <a:ext cx="494700" cy="184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8324850" y="2204625"/>
            <a:ext cx="494700" cy="184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819150" y="5605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Buďte kreativní</a:t>
            </a:r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855900" y="14140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je spousta závodů </a:t>
            </a:r>
            <a:br>
              <a:rPr lang="cs" sz="1600"/>
            </a:br>
            <a:r>
              <a:rPr lang="cs" sz="1600"/>
              <a:t>- buďte kreativní, přemýšlejte, </a:t>
            </a:r>
            <a:br>
              <a:rPr lang="cs" sz="1600"/>
            </a:br>
            <a:r>
              <a:rPr lang="cs" sz="1600"/>
              <a:t>čím zaujmete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udělejte závod, na který se bude </a:t>
            </a:r>
            <a:br>
              <a:rPr lang="cs" sz="1600"/>
            </a:br>
            <a:r>
              <a:rPr lang="cs" sz="1600"/>
              <a:t>vzpomínat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např.: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originální design mapy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v cíli dobrota s vlajkou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web s řadou zajímavostí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volný vstup na atrakci v místě…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 sz="1400"/>
              <a:t>(!) vždy ale základem je kvalitní mapa, </a:t>
            </a:r>
            <a:br>
              <a:rPr b="1" lang="cs" sz="1400"/>
            </a:br>
            <a:r>
              <a:rPr b="1" lang="cs" sz="1400"/>
              <a:t>tratě a dobrá logistika akce</a:t>
            </a:r>
            <a:endParaRPr b="1" sz="1400"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450" y="1459975"/>
            <a:ext cx="4532301" cy="33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Kde získat nové závodníky mimo OB?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oslovte místní firmy</a:t>
            </a:r>
            <a:endParaRPr b="1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teambulding a postupně partner vašich akcí (?)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oslovte místní školy</a:t>
            </a:r>
            <a:endParaRPr b="1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ukažte základy sportu, připravte výukovou akci a pozvěte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spolupracovníci z práce</a:t>
            </a:r>
            <a:endParaRPr b="1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aby pochopili, jak se v pondělí cítíte :-)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dlouhodobě spolupracujte s městem a danou komunitou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sdílejte informace pro všechny na svých (osobních) sociálních sítích</a:t>
            </a:r>
            <a:endParaRPr b="1"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798" y="1595650"/>
            <a:ext cx="2152250" cy="323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736500" y="1883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900"/>
              <a:t>Blok 5</a:t>
            </a:r>
            <a:endParaRPr sz="3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Marketing a komunikace akce</a:t>
            </a:r>
            <a:endParaRPr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Proč?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když chceme, aby na závod přijelo více lidí, </a:t>
            </a:r>
            <a:r>
              <a:rPr lang="cs"/>
              <a:t>než je “standard</a:t>
            </a:r>
            <a:r>
              <a:rPr lang="cs"/>
              <a:t>” (ale i standard se neudělá sám)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když pořádáme úplně novou akci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když chceme, aby náš závod byl něčím výjimečný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když chceme komunikovat i vůči partnerům nebo municipalitě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Cílová skupina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základní věta musí znít:</a:t>
            </a:r>
            <a:r>
              <a:rPr b="1" lang="cs" sz="1600"/>
              <a:t> “Pro koho závody pořádáme?”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tréninkový závod pro kamarády, oblastní žebříček nebo mistrovství republiky?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Každý typ závodu má jiné hledisko, úskalí a je potřeba přizpůsobit naši vizi právě na něj.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Každá oblast je trochu jiná, má svá specifika (kategorie, terény, startovné, časy startů, dny a hodiny pořádání, …) a ta je nutné respektovat.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400"/>
              <a:t>Znalost cílové skupiny je také důležitá při propagaci akce – určitě pomůže </a:t>
            </a:r>
            <a:r>
              <a:rPr b="1" lang="cs" sz="1400"/>
              <a:t>systém ORIS</a:t>
            </a:r>
            <a:r>
              <a:rPr lang="cs" sz="1400"/>
              <a:t>, stránky dané oblasti, ale třeba letáčky na nějakém jiném závodě. Je pochopitelné, že nejefektivnější je cílit tam, kde se shlukují závodníci, tedy ideálně závody stejné kategorie a ve stejném regionu. Letáčky na oblasťáku v Ostravě jsou sice fajn, ale moc lidí navíc vám nepřijede, pokud pořádáte závody v Aši.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Propagace závodu</a:t>
            </a:r>
            <a:endParaRPr/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 sz="1800"/>
              <a:t>to, že někomu o tom řeknete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 sz="1800"/>
              <a:t>kvalitně uspořádaná předchozí akce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 sz="1800"/>
              <a:t>nadstandard na uspořádané akci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 sz="1800"/>
              <a:t>ORIS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plakát, letáky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články v médiích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reklama v tisku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sociální sítě - Facebook (příspěvky na své zdi, událost, stránka), Instagram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video, reklama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ORIS</a:t>
            </a:r>
            <a:endParaRPr/>
          </a:p>
        </p:txBody>
      </p:sp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všechny závody jsou v systému a všichni orienťáci vědí, že zde najdou </a:t>
            </a:r>
            <a:r>
              <a:rPr b="1" lang="cs"/>
              <a:t>všechny informace</a:t>
            </a:r>
            <a:r>
              <a:rPr lang="cs"/>
              <a:t> (pro veřejnost méně vhodné)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kromě standardních věcí můžete nahrávat: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ukázky mapy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rozhovory s pořadateli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informace o doprovodném programu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výlety a zajímavosti v okolí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speciální akce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na důležité věci můžete odkazovat i v rubrice </a:t>
            </a:r>
            <a:r>
              <a:rPr i="1" lang="cs"/>
              <a:t>“Informace do záhlaví stránky”</a:t>
            </a:r>
            <a:r>
              <a:rPr lang="cs"/>
              <a:t> nebo</a:t>
            </a:r>
            <a:r>
              <a:rPr i="1" lang="cs"/>
              <a:t> “Varování do záhlaví stránky”</a:t>
            </a:r>
            <a:endParaRPr i="1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cs" sz="1800"/>
              <a:t>-&gt; </a:t>
            </a:r>
            <a:r>
              <a:rPr b="1" i="1" lang="cs" sz="1800"/>
              <a:t>využijte ORIS na maximum</a:t>
            </a:r>
            <a:endParaRPr b="1" i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Letáky propagující akci</a:t>
            </a:r>
            <a:endParaRPr/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819150" y="1641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pro koho?</a:t>
            </a:r>
            <a:endParaRPr b="1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 u="sng"/>
              <a:t>orienťáci</a:t>
            </a:r>
            <a:endParaRPr sz="1300" u="sng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cílit na to, co mají orienťáci rádi = pěkná ukázka mapy, co je to za disciplínu, jak je to daleko z jádra oblasti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zajímavý doprovodný program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odkaz na informace v ORISu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 u="sng"/>
              <a:t>veřejnost</a:t>
            </a:r>
            <a:endParaRPr sz="1300" u="sng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zda se dá přihlásit i na místě nebo jak na to (e-mailový kontakt, jednorázová přihláška ORIS)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jak jsou asi dlouhé tratě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zda je závod otevřen pro celou rodinu nebo je nějaké věkové omezení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přesná lokalita závodu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cs" sz="1300"/>
              <a:t>fotky neorienťáků / začátečníků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Letáky propagující akci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819150" y="1494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jak zaujmout</a:t>
            </a:r>
            <a:endParaRPr b="1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originální tvar letáku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zajímavý jazyk (např. Morava - místní hantýrkou)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QR kódem odkazující na další informace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dát na leták slevu na nějaký produkt, který lze koupit na závodech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leták není časopis</a:t>
            </a:r>
            <a:endParaRPr b="1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vyjádření by mělo být jasné a krátké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stačí rozměr A5-A6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dejte si péči s grafikou i kvalitním tiskem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680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251" y="0"/>
            <a:ext cx="36457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5075" y="854178"/>
            <a:ext cx="3070149" cy="215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