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62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jtěch Král" userId="0c3fd6c797cce10d" providerId="LiveId" clId="{5948BDD6-E745-4E49-9DBF-14051D5B1047}"/>
    <pc:docChg chg="delSld modSld">
      <pc:chgData name="Vojtěch Král" userId="0c3fd6c797cce10d" providerId="LiveId" clId="{5948BDD6-E745-4E49-9DBF-14051D5B1047}" dt="2021-12-03T19:21:59.296" v="20" actId="2696"/>
      <pc:docMkLst>
        <pc:docMk/>
      </pc:docMkLst>
      <pc:sldChg chg="modTransition">
        <pc:chgData name="Vojtěch Král" userId="0c3fd6c797cce10d" providerId="LiveId" clId="{5948BDD6-E745-4E49-9DBF-14051D5B1047}" dt="2021-12-01T10:05:37.703" v="1"/>
        <pc:sldMkLst>
          <pc:docMk/>
          <pc:sldMk cId="0" sldId="256"/>
        </pc:sldMkLst>
      </pc:sldChg>
      <pc:sldChg chg="modTransition">
        <pc:chgData name="Vojtěch Král" userId="0c3fd6c797cce10d" providerId="LiveId" clId="{5948BDD6-E745-4E49-9DBF-14051D5B1047}" dt="2021-12-01T10:05:45.519" v="2"/>
        <pc:sldMkLst>
          <pc:docMk/>
          <pc:sldMk cId="0" sldId="257"/>
        </pc:sldMkLst>
      </pc:sldChg>
      <pc:sldChg chg="modTransition">
        <pc:chgData name="Vojtěch Král" userId="0c3fd6c797cce10d" providerId="LiveId" clId="{5948BDD6-E745-4E49-9DBF-14051D5B1047}" dt="2021-12-01T10:06:05.925" v="4"/>
        <pc:sldMkLst>
          <pc:docMk/>
          <pc:sldMk cId="0" sldId="258"/>
        </pc:sldMkLst>
      </pc:sldChg>
      <pc:sldChg chg="modTransition">
        <pc:chgData name="Vojtěch Král" userId="0c3fd6c797cce10d" providerId="LiveId" clId="{5948BDD6-E745-4E49-9DBF-14051D5B1047}" dt="2021-12-01T10:07:16.703" v="6"/>
        <pc:sldMkLst>
          <pc:docMk/>
          <pc:sldMk cId="0" sldId="259"/>
        </pc:sldMkLst>
      </pc:sldChg>
      <pc:sldChg chg="modTransition">
        <pc:chgData name="Vojtěch Král" userId="0c3fd6c797cce10d" providerId="LiveId" clId="{5948BDD6-E745-4E49-9DBF-14051D5B1047}" dt="2021-12-01T10:08:19.996" v="12"/>
        <pc:sldMkLst>
          <pc:docMk/>
          <pc:sldMk cId="0" sldId="260"/>
        </pc:sldMkLst>
      </pc:sldChg>
      <pc:sldChg chg="modTransition">
        <pc:chgData name="Vojtěch Král" userId="0c3fd6c797cce10d" providerId="LiveId" clId="{5948BDD6-E745-4E49-9DBF-14051D5B1047}" dt="2021-12-01T10:08:23.504" v="13"/>
        <pc:sldMkLst>
          <pc:docMk/>
          <pc:sldMk cId="0" sldId="261"/>
        </pc:sldMkLst>
      </pc:sldChg>
      <pc:sldChg chg="modTransition">
        <pc:chgData name="Vojtěch Král" userId="0c3fd6c797cce10d" providerId="LiveId" clId="{5948BDD6-E745-4E49-9DBF-14051D5B1047}" dt="2021-12-01T10:08:02.277" v="10"/>
        <pc:sldMkLst>
          <pc:docMk/>
          <pc:sldMk cId="0" sldId="262"/>
        </pc:sldMkLst>
      </pc:sldChg>
      <pc:sldChg chg="modTransition">
        <pc:chgData name="Vojtěch Král" userId="0c3fd6c797cce10d" providerId="LiveId" clId="{5948BDD6-E745-4E49-9DBF-14051D5B1047}" dt="2021-12-01T10:10:56.431" v="14"/>
        <pc:sldMkLst>
          <pc:docMk/>
          <pc:sldMk cId="0" sldId="264"/>
        </pc:sldMkLst>
      </pc:sldChg>
      <pc:sldChg chg="modTransition">
        <pc:chgData name="Vojtěch Král" userId="0c3fd6c797cce10d" providerId="LiveId" clId="{5948BDD6-E745-4E49-9DBF-14051D5B1047}" dt="2021-12-01T10:11:01.759" v="15"/>
        <pc:sldMkLst>
          <pc:docMk/>
          <pc:sldMk cId="0" sldId="265"/>
        </pc:sldMkLst>
      </pc:sldChg>
      <pc:sldChg chg="modTransition">
        <pc:chgData name="Vojtěch Král" userId="0c3fd6c797cce10d" providerId="LiveId" clId="{5948BDD6-E745-4E49-9DBF-14051D5B1047}" dt="2021-12-01T10:11:15.023" v="16"/>
        <pc:sldMkLst>
          <pc:docMk/>
          <pc:sldMk cId="0" sldId="267"/>
        </pc:sldMkLst>
      </pc:sldChg>
      <pc:sldChg chg="modTransition">
        <pc:chgData name="Vojtěch Král" userId="0c3fd6c797cce10d" providerId="LiveId" clId="{5948BDD6-E745-4E49-9DBF-14051D5B1047}" dt="2021-12-01T10:11:18.274" v="17"/>
        <pc:sldMkLst>
          <pc:docMk/>
          <pc:sldMk cId="0" sldId="268"/>
        </pc:sldMkLst>
      </pc:sldChg>
      <pc:sldChg chg="modTransition">
        <pc:chgData name="Vojtěch Král" userId="0c3fd6c797cce10d" providerId="LiveId" clId="{5948BDD6-E745-4E49-9DBF-14051D5B1047}" dt="2021-12-01T10:11:24.851" v="18"/>
        <pc:sldMkLst>
          <pc:docMk/>
          <pc:sldMk cId="0" sldId="270"/>
        </pc:sldMkLst>
      </pc:sldChg>
      <pc:sldChg chg="modTransition">
        <pc:chgData name="Vojtěch Král" userId="0c3fd6c797cce10d" providerId="LiveId" clId="{5948BDD6-E745-4E49-9DBF-14051D5B1047}" dt="2021-12-01T10:11:29.764" v="19"/>
        <pc:sldMkLst>
          <pc:docMk/>
          <pc:sldMk cId="0" sldId="271"/>
        </pc:sldMkLst>
      </pc:sldChg>
      <pc:sldChg chg="del">
        <pc:chgData name="Vojtěch Král" userId="0c3fd6c797cce10d" providerId="LiveId" clId="{5948BDD6-E745-4E49-9DBF-14051D5B1047}" dt="2021-12-03T19:21:59.296" v="20" actId="2696"/>
        <pc:sldMkLst>
          <pc:docMk/>
          <pc:sldMk cId="0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6F03A-F08B-405D-9FB7-AD3287CC2493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7D1AD-CB5E-4712-B0F4-1676AD3069C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KO suchá příprava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Self</a:t>
            </a:r>
            <a:r>
              <a:rPr lang="cs-CZ" dirty="0"/>
              <a:t>-</a:t>
            </a:r>
            <a:r>
              <a:rPr lang="cs-CZ" dirty="0" err="1"/>
              <a:t>choice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73" y="44624"/>
            <a:ext cx="3484523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4624"/>
            <a:ext cx="345712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73016"/>
            <a:ext cx="3192587" cy="323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179512" y="72008"/>
            <a:ext cx="5040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cs-CZ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508104" y="0"/>
            <a:ext cx="432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cs-CZ" sz="3600" dirty="0"/>
          </a:p>
        </p:txBody>
      </p:sp>
      <p:sp>
        <p:nvSpPr>
          <p:cNvPr id="7" name="Obdélník 6"/>
          <p:cNvSpPr/>
          <p:nvPr/>
        </p:nvSpPr>
        <p:spPr>
          <a:xfrm>
            <a:off x="2987824" y="3573016"/>
            <a:ext cx="5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cs-CZ" dirty="0"/>
          </a:p>
        </p:txBody>
      </p:sp>
    </p:spTree>
  </p:cSld>
  <p:clrMapOvr>
    <a:masterClrMapping/>
  </p:clrMapOvr>
  <p:transition advClick="0" advTm="2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609329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 – 244m</a:t>
            </a:r>
            <a:r>
              <a:rPr lang="cs-CZ" dirty="0"/>
              <a:t>		B – 250m</a:t>
            </a:r>
            <a:r>
              <a:rPr lang="cs-CZ" b="1" dirty="0"/>
              <a:t> </a:t>
            </a:r>
            <a:r>
              <a:rPr lang="cs-CZ" dirty="0"/>
              <a:t>	C – 250m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697787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726" y="116632"/>
            <a:ext cx="292377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2642" y="980728"/>
            <a:ext cx="294152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844824"/>
            <a:ext cx="294152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0" y="1844824"/>
            <a:ext cx="5040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cs-CZ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131840" y="980728"/>
            <a:ext cx="432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cs-CZ" sz="3600" dirty="0"/>
          </a:p>
        </p:txBody>
      </p:sp>
      <p:sp>
        <p:nvSpPr>
          <p:cNvPr id="7" name="Obdélník 6"/>
          <p:cNvSpPr/>
          <p:nvPr/>
        </p:nvSpPr>
        <p:spPr>
          <a:xfrm>
            <a:off x="6228184" y="188640"/>
            <a:ext cx="5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cs-CZ" dirty="0"/>
          </a:p>
        </p:txBody>
      </p:sp>
    </p:spTree>
  </p:cSld>
  <p:clrMapOvr>
    <a:masterClrMapping/>
  </p:clrMapOvr>
  <p:transition advClick="0" advTm="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609329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 – 603m		B – 587m</a:t>
            </a:r>
            <a:r>
              <a:rPr lang="cs-CZ" b="1" dirty="0"/>
              <a:t> </a:t>
            </a:r>
            <a:r>
              <a:rPr lang="cs-CZ" dirty="0"/>
              <a:t>	</a:t>
            </a:r>
            <a:r>
              <a:rPr lang="cs-CZ" b="1" dirty="0"/>
              <a:t>C – 571m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6817" y="-1710874"/>
            <a:ext cx="5805264" cy="922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714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5379" y="-1"/>
            <a:ext cx="3728622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420613"/>
            <a:ext cx="3744416" cy="343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bdélník 10"/>
          <p:cNvSpPr/>
          <p:nvPr/>
        </p:nvSpPr>
        <p:spPr>
          <a:xfrm>
            <a:off x="107504" y="72008"/>
            <a:ext cx="5040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cs-CZ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436096" y="0"/>
            <a:ext cx="432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cs-CZ" sz="3600" dirty="0"/>
          </a:p>
        </p:txBody>
      </p:sp>
      <p:sp>
        <p:nvSpPr>
          <p:cNvPr id="13" name="Obdélník 12"/>
          <p:cNvSpPr/>
          <p:nvPr/>
        </p:nvSpPr>
        <p:spPr>
          <a:xfrm>
            <a:off x="2915816" y="3573016"/>
            <a:ext cx="5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cs-CZ" dirty="0"/>
          </a:p>
        </p:txBody>
      </p:sp>
    </p:spTree>
  </p:cSld>
  <p:clrMapOvr>
    <a:masterClrMapping/>
  </p:clrMapOvr>
  <p:transition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814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7668344" y="1484784"/>
            <a:ext cx="1296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– 922m		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B – 855m 	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 – 896m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ROZBOR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Úspěšnost voleb?</a:t>
            </a:r>
          </a:p>
          <a:p>
            <a:r>
              <a:rPr lang="cs-CZ" dirty="0"/>
              <a:t>Bereš v potaz i sklon?</a:t>
            </a:r>
          </a:p>
          <a:p>
            <a:r>
              <a:rPr lang="cs-CZ" dirty="0"/>
              <a:t>Dá se to v klidu za 20s stihnout?</a:t>
            </a:r>
          </a:p>
          <a:p>
            <a:r>
              <a:rPr lang="cs-CZ" dirty="0" err="1"/>
              <a:t>Atd</a:t>
            </a:r>
            <a:r>
              <a:rPr lang="cs-CZ" dirty="0"/>
              <a:t>…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09097"/>
            <a:ext cx="4038600" cy="370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 rot="1363903">
            <a:off x="3150137" y="1051179"/>
            <a:ext cx="133275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8" name="Obdélník 7"/>
          <p:cNvSpPr/>
          <p:nvPr/>
        </p:nvSpPr>
        <p:spPr>
          <a:xfrm>
            <a:off x="1979712" y="836712"/>
            <a:ext cx="133275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cs-CZ" sz="6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!</a:t>
            </a:r>
            <a:endParaRPr lang="cs-CZ" sz="6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Obdélník 8"/>
          <p:cNvSpPr/>
          <p:nvPr/>
        </p:nvSpPr>
        <p:spPr>
          <a:xfrm rot="19394275">
            <a:off x="738592" y="1125360"/>
            <a:ext cx="133275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6">
            <a:extLst>
              <a:ext uri="{FF2B5EF4-FFF2-40B4-BE49-F238E27FC236}">
                <a16:creationId xmlns:a16="http://schemas.microsoft.com/office/drawing/2014/main" id="{E33B4B05-0F73-4EDE-8DF9-FC8280716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KO SPRINT – SELF CHOICE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0194920-46E2-43D4-9078-04DEF3EE1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Máte 20s na vybrání varianty – obrázek se automaticky přepne</a:t>
            </a:r>
          </a:p>
          <a:p>
            <a:r>
              <a:rPr lang="cs-CZ" dirty="0"/>
              <a:t>Následuje prázdný slajd, který se za 5s přepne - teď byste měli mít vybranou variantu!</a:t>
            </a:r>
          </a:p>
          <a:p>
            <a:r>
              <a:rPr lang="cs-CZ" dirty="0"/>
              <a:t>Poté uvidíte změřené varianty – vždy je změřena nejkratší možná volba dané varianty</a:t>
            </a:r>
          </a:p>
          <a:p>
            <a:r>
              <a:rPr lang="cs-CZ" dirty="0"/>
              <a:t>Na další </a:t>
            </a:r>
            <a:r>
              <a:rPr lang="cs-CZ" dirty="0" err="1"/>
              <a:t>self</a:t>
            </a:r>
            <a:r>
              <a:rPr lang="cs-CZ" dirty="0"/>
              <a:t>-</a:t>
            </a:r>
            <a:r>
              <a:rPr lang="cs-CZ" dirty="0" err="1"/>
              <a:t>choice</a:t>
            </a:r>
            <a:r>
              <a:rPr lang="cs-CZ" dirty="0"/>
              <a:t> se dostanete klikem/šipkou na další slajd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39"/>
            <a:ext cx="4572000" cy="322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4256" y="3573016"/>
            <a:ext cx="4572000" cy="321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520" y="235971"/>
            <a:ext cx="4499992" cy="319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0" y="188640"/>
            <a:ext cx="5040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cs-CZ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4008" y="188640"/>
            <a:ext cx="432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cs-CZ" sz="3600" dirty="0"/>
          </a:p>
        </p:txBody>
      </p:sp>
      <p:sp>
        <p:nvSpPr>
          <p:cNvPr id="9" name="Obdélník 8"/>
          <p:cNvSpPr/>
          <p:nvPr/>
        </p:nvSpPr>
        <p:spPr>
          <a:xfrm>
            <a:off x="2267744" y="3502749"/>
            <a:ext cx="5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cs-CZ" dirty="0"/>
          </a:p>
        </p:txBody>
      </p:sp>
    </p:spTree>
  </p:cSld>
  <p:clrMapOvr>
    <a:masterClrMapping/>
  </p:clrMapOvr>
  <p:transition advClick="0"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64587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179512" y="609329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 – 640m		</a:t>
            </a:r>
            <a:r>
              <a:rPr lang="cs-CZ" b="1" dirty="0"/>
              <a:t>B – 560m </a:t>
            </a:r>
            <a:r>
              <a:rPr lang="cs-CZ" dirty="0"/>
              <a:t>	C – 607m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2626" y="44624"/>
            <a:ext cx="420387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4211960" cy="353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633706"/>
            <a:ext cx="4320480" cy="322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179512" y="188640"/>
            <a:ext cx="5040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cs-CZ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860032" y="116632"/>
            <a:ext cx="432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cs-CZ" sz="3600" dirty="0"/>
          </a:p>
        </p:txBody>
      </p:sp>
      <p:sp>
        <p:nvSpPr>
          <p:cNvPr id="8" name="Obdélník 7"/>
          <p:cNvSpPr/>
          <p:nvPr/>
        </p:nvSpPr>
        <p:spPr>
          <a:xfrm>
            <a:off x="2411760" y="3645024"/>
            <a:ext cx="5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cs-CZ" dirty="0"/>
          </a:p>
        </p:txBody>
      </p:sp>
    </p:spTree>
  </p:cSld>
  <p:clrMapOvr>
    <a:masterClrMapping/>
  </p:clrMapOvr>
  <p:transition advClick="0" advTm="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609329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 – 492m		B – 482m</a:t>
            </a:r>
            <a:r>
              <a:rPr lang="cs-CZ" b="1" dirty="0"/>
              <a:t> </a:t>
            </a:r>
            <a:r>
              <a:rPr lang="cs-CZ" dirty="0"/>
              <a:t>	</a:t>
            </a:r>
            <a:r>
              <a:rPr lang="cs-CZ" b="1" dirty="0"/>
              <a:t>C – 451m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6846408" cy="57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160</Words>
  <Application>Microsoft Office PowerPoint</Application>
  <PresentationFormat>Předvádění na obrazovce (4:3)</PresentationFormat>
  <Paragraphs>42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sady Office</vt:lpstr>
      <vt:lpstr>KO suchá příprava</vt:lpstr>
      <vt:lpstr>KO SPRINT – SELF CHOICE</vt:lpstr>
      <vt:lpstr>POKYNY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ROZBOR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 suchá příprava</dc:title>
  <dc:creator>Windows User</dc:creator>
  <cp:lastModifiedBy>Kosarkova, Iva</cp:lastModifiedBy>
  <cp:revision>17</cp:revision>
  <dcterms:created xsi:type="dcterms:W3CDTF">2021-04-22T12:44:31Z</dcterms:created>
  <dcterms:modified xsi:type="dcterms:W3CDTF">2021-12-06T09:43:20Z</dcterms:modified>
</cp:coreProperties>
</file>