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10c0bd3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d10c0bd3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95f4d4d2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c95f4d4d2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e65193b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e65193b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4d56010a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d4d56010a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95f4d4d27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c95f4d4d27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95f4d4d27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c95f4d4d27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e65193bb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e65193bb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c95f4d4d27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c95f4d4d27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4d56010a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d4d56010a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4d56010a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d4d56010a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95f4d4d27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c95f4d4d27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c95f4d4d27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c95f4d4d27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653125" y="1847700"/>
            <a:ext cx="5730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Workshop pořádání závodu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245422"/>
            <a:ext cx="53613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udělat, co nezapomenout při pořádání závodu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TEORETICKY, S TIPY, KTERÉ SE NA ŠKOLENÍCH NEZMIŇUJÍ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WORKSHOP, KTERÝ MÁ INSPIROVAT.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880799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>
            <p:ph type="title"/>
          </p:nvPr>
        </p:nvSpPr>
        <p:spPr>
          <a:xfrm>
            <a:off x="2092925" y="1868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Slack</a:t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2092925" y="2823325"/>
            <a:ext cx="5388600" cy="11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jak webové rozhraní, tak mobilní appka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velice intuitivní, jednoduché, bezpečné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free verze drží korespondenci “jen 90 dní” (!)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úspěšně použito na MČR sprinty 2022 i RFŽ 2022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819150" y="579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Facebook / Facebooková skupina</a:t>
            </a:r>
            <a:endParaRPr/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050" y="1221600"/>
            <a:ext cx="4938526" cy="2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100" y="2571750"/>
            <a:ext cx="3886724" cy="22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7575" y="2703094"/>
            <a:ext cx="4938524" cy="2864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Den závodu</a:t>
            </a:r>
            <a:endParaRPr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mít jasný harmonogram a nemít zpoždění, které lze ovlivnit (vyjet z domu pozdě, …)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nabité telefony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mít vše, co se dá, nachystáno (proč mapy pro roznašeče nebo nápisy “Prezentace” připravovat až v den závodu, kdy)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vždycky se musí řešit nějaké problémy, nicméně ty marginální nesmí přebít ty důležité (radši start bez stanu, který než les bez kontrol)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mějte radši vše zdvojené, cokoliv může vybuchnout (počítač na vyčítání, tiskárny, stany, …)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nemějte domluvené žádné jiné akce v den závodu - něco se může natáhnout, vy budete utahaní, ...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DEJTE DO TOHO MAXIMUM! Je to výsledek vaší několikaměsíční práce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Připoj se k FB skupině!</a:t>
            </a:r>
            <a:endParaRPr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875" y="2067251"/>
            <a:ext cx="4749798" cy="2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736500" y="1883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900"/>
              <a:t>Blok 6</a:t>
            </a:r>
            <a:endParaRPr sz="3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Online nástroje, komunikace v týmu</a:t>
            </a:r>
            <a:endParaRPr sz="2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 být efektivní v rámci týmu?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Nevhodná komunikace může způsobit nejasnosti v týmu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Nevhodná komunikace může způsobit sváry v týmu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Nevhodná komunikace může vytížit zbytečně některé lidi (příklad MČR ve sprintu 2018)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Oddělit, co: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cs" sz="1300"/>
              <a:t>může slyšet celý klub</a:t>
            </a:r>
            <a:r>
              <a:rPr lang="cs" sz="1300"/>
              <a:t> (viz MČR ve sprintu 2017 v Brně)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cs" sz="1300"/>
              <a:t>všichni pořadatelé</a:t>
            </a:r>
            <a:r>
              <a:rPr lang="cs" sz="1300"/>
              <a:t> (viz MČR ve sprintu 2018 v Táboře)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cs" sz="1300"/>
              <a:t>vedoucí úseků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cs" sz="1300"/>
              <a:t>jen někdo</a:t>
            </a:r>
            <a:r>
              <a:rPr lang="cs" sz="1300"/>
              <a:t> (pouze startéři, pouze HR a stavitelé atd.)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Pracovní prostředí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819150" y="19072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i když často je hlavní pořadatel jeden nebo menší skupina, je dobré si říci před začátkem, jak pracovat, na jakých platformách, jak se setkávat.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 dnešní době: využívání různých platforem pro sdílení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uzavřené skupiny na Facebooku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Google Docs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projektové systém (např. Freelo)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pořád ale důležité osobní nebo online</a:t>
            </a:r>
            <a:br>
              <a:rPr lang="cs"/>
            </a:br>
            <a:r>
              <a:rPr lang="cs"/>
              <a:t> setkávání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schůzky musí mít jasnou strukturu,</a:t>
            </a:r>
            <a:br>
              <a:rPr lang="cs"/>
            </a:br>
            <a:r>
              <a:rPr lang="cs"/>
              <a:t>měl by vzniknout zápis s úkoly</a:t>
            </a:r>
            <a:br>
              <a:rPr lang="cs"/>
            </a:br>
            <a:r>
              <a:rPr lang="cs"/>
              <a:t>(vždy odpovědnost a termín)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stále budete dost používat </a:t>
            </a:r>
            <a:r>
              <a:rPr b="1" lang="cs" u="sng"/>
              <a:t>telefon</a:t>
            </a:r>
            <a:br>
              <a:rPr b="1" lang="cs" u="sng"/>
            </a:br>
            <a:r>
              <a:rPr b="1" lang="cs" u="sng"/>
              <a:t>a e-mail</a:t>
            </a:r>
            <a:endParaRPr b="1" u="sng"/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672" y="2732951"/>
            <a:ext cx="3470524" cy="220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5475" y="326375"/>
            <a:ext cx="2129299" cy="16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7357" y="2470150"/>
            <a:ext cx="3005150" cy="251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E-mail</a:t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Proč využívat: </a:t>
            </a:r>
            <a:r>
              <a:rPr b="1" lang="cs" u="sng"/>
              <a:t>má ho každý</a:t>
            </a:r>
            <a:endParaRPr b="1" u="sng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Pouze důležité informace, jasně a strukturovaně:</a:t>
            </a:r>
            <a:endParaRPr b="1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kdy (setkání pořadatelů v aréně)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kde (kde je centrum závodů, kde mohou pořadatelé zaparkovat)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kdo (koho se co týká)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odkaz na další informace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cs" sz="1300"/>
              <a:t>jak závod propagovat, proč závod pořádáme atd.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Google dokumenty</a:t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Proč využívat: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stále aktuální o každou změnu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k dispozici všem nebo naopak jen těm, </a:t>
            </a:r>
            <a:br>
              <a:rPr lang="cs"/>
            </a:br>
            <a:r>
              <a:rPr lang="cs"/>
              <a:t>kteří to mají/musí/měli by vidět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tříúrovní systém editace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cs"/>
              <a:t>pouze čtení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cs"/>
              <a:t>pouze komentáře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cs"/>
              <a:t>editace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cs"/>
              <a:t>Na co využít: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harmonogram týmu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soupis pořadatelů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editace </a:t>
            </a:r>
            <a:r>
              <a:rPr b="1" lang="cs"/>
              <a:t>rozpisu, pokynů a dalších dokumentů</a:t>
            </a:r>
            <a:endParaRPr b="1"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471" y="526363"/>
            <a:ext cx="4893575" cy="40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00" y="186575"/>
            <a:ext cx="5570773" cy="32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6739" y="1686225"/>
            <a:ext cx="5366511" cy="32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WhatsApp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819150" y="1990725"/>
            <a:ext cx="31395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cs"/>
              <a:t>výhoda: má už většina lidí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pro specifické skupiny (startéři, IT, pouze vedoucí pořadatelé)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rychle napsat sdělení, když člověk není na e-mailu a má u sebe jen telefon</a:t>
            </a:r>
            <a:endParaRPr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650" y="263975"/>
            <a:ext cx="4880550" cy="236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Projektové systémy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19150" y="1990725"/>
            <a:ext cx="2508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Freelo, Asana, Trello, …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přímá konverzace nad</a:t>
            </a:r>
            <a:br>
              <a:rPr lang="cs"/>
            </a:br>
            <a:r>
              <a:rPr lang="cs"/>
              <a:t>zadanými úkoly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jasně nastavená </a:t>
            </a:r>
            <a:br>
              <a:rPr lang="cs"/>
            </a:br>
            <a:r>
              <a:rPr lang="cs"/>
              <a:t>zodpovědnost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jednodušší kontrola úkolů</a:t>
            </a:r>
            <a:br>
              <a:rPr lang="cs"/>
            </a:br>
            <a:r>
              <a:rPr lang="cs"/>
              <a:t>pro šéfa pořádání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mobilní aplikace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ne každý se chce připojovat, diskutovat, …</a:t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428" y="1506350"/>
            <a:ext cx="5886625" cy="341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